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 id="2147484322" r:id="rId2"/>
    <p:sldMasterId id="2147484420" r:id="rId3"/>
    <p:sldMasterId id="2147484441" r:id="rId4"/>
    <p:sldMasterId id="2147484537" r:id="rId5"/>
    <p:sldMasterId id="2147484544" r:id="rId6"/>
    <p:sldMasterId id="2147484559" r:id="rId7"/>
    <p:sldMasterId id="2147484600" r:id="rId8"/>
    <p:sldMasterId id="2147484602" r:id="rId9"/>
    <p:sldMasterId id="2147484604" r:id="rId10"/>
  </p:sldMasterIdLst>
  <p:notesMasterIdLst>
    <p:notesMasterId r:id="rId40"/>
  </p:notesMasterIdLst>
  <p:handoutMasterIdLst>
    <p:handoutMasterId r:id="rId41"/>
  </p:handoutMasterIdLst>
  <p:sldIdLst>
    <p:sldId id="4900" r:id="rId11"/>
    <p:sldId id="5610" r:id="rId12"/>
    <p:sldId id="5611" r:id="rId13"/>
    <p:sldId id="2967" r:id="rId14"/>
    <p:sldId id="5637" r:id="rId15"/>
    <p:sldId id="5638" r:id="rId16"/>
    <p:sldId id="5664" r:id="rId17"/>
    <p:sldId id="5639" r:id="rId18"/>
    <p:sldId id="5653" r:id="rId19"/>
    <p:sldId id="5640" r:id="rId20"/>
    <p:sldId id="5663" r:id="rId21"/>
    <p:sldId id="5658" r:id="rId22"/>
    <p:sldId id="5641" r:id="rId23"/>
    <p:sldId id="5642" r:id="rId24"/>
    <p:sldId id="5643" r:id="rId25"/>
    <p:sldId id="5656" r:id="rId26"/>
    <p:sldId id="5644" r:id="rId27"/>
    <p:sldId id="5659" r:id="rId28"/>
    <p:sldId id="5645" r:id="rId29"/>
    <p:sldId id="5646" r:id="rId30"/>
    <p:sldId id="5660" r:id="rId31"/>
    <p:sldId id="5657" r:id="rId32"/>
    <p:sldId id="5647" r:id="rId33"/>
    <p:sldId id="5648" r:id="rId34"/>
    <p:sldId id="5649" r:id="rId35"/>
    <p:sldId id="5661" r:id="rId36"/>
    <p:sldId id="5650" r:id="rId37"/>
    <p:sldId id="5652" r:id="rId38"/>
    <p:sldId id="5662"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新細明體" pitchFamily="18" charset="-120"/>
        <a:cs typeface="Arial" charset="0"/>
      </a:defRPr>
    </a:lvl1pPr>
    <a:lvl2pPr marL="457200" algn="l" rtl="0" fontAlgn="base">
      <a:spcBef>
        <a:spcPct val="0"/>
      </a:spcBef>
      <a:spcAft>
        <a:spcPct val="0"/>
      </a:spcAft>
      <a:defRPr kern="1200">
        <a:solidFill>
          <a:schemeClr val="tx1"/>
        </a:solidFill>
        <a:latin typeface="Arial" charset="0"/>
        <a:ea typeface="新細明體" pitchFamily="18" charset="-120"/>
        <a:cs typeface="Arial" charset="0"/>
      </a:defRPr>
    </a:lvl2pPr>
    <a:lvl3pPr marL="914400" algn="l" rtl="0" fontAlgn="base">
      <a:spcBef>
        <a:spcPct val="0"/>
      </a:spcBef>
      <a:spcAft>
        <a:spcPct val="0"/>
      </a:spcAft>
      <a:defRPr kern="1200">
        <a:solidFill>
          <a:schemeClr val="tx1"/>
        </a:solidFill>
        <a:latin typeface="Arial" charset="0"/>
        <a:ea typeface="新細明體" pitchFamily="18" charset="-120"/>
        <a:cs typeface="Arial" charset="0"/>
      </a:defRPr>
    </a:lvl3pPr>
    <a:lvl4pPr marL="1371600" algn="l" rtl="0" fontAlgn="base">
      <a:spcBef>
        <a:spcPct val="0"/>
      </a:spcBef>
      <a:spcAft>
        <a:spcPct val="0"/>
      </a:spcAft>
      <a:defRPr kern="1200">
        <a:solidFill>
          <a:schemeClr val="tx1"/>
        </a:solidFill>
        <a:latin typeface="Arial" charset="0"/>
        <a:ea typeface="新細明體" pitchFamily="18" charset="-120"/>
        <a:cs typeface="Arial" charset="0"/>
      </a:defRPr>
    </a:lvl4pPr>
    <a:lvl5pPr marL="1828800" algn="l" rtl="0" fontAlgn="base">
      <a:spcBef>
        <a:spcPct val="0"/>
      </a:spcBef>
      <a:spcAft>
        <a:spcPct val="0"/>
      </a:spcAft>
      <a:defRPr kern="1200">
        <a:solidFill>
          <a:schemeClr val="tx1"/>
        </a:solidFill>
        <a:latin typeface="Arial" charset="0"/>
        <a:ea typeface="新細明體" pitchFamily="18" charset="-120"/>
        <a:cs typeface="Arial" charset="0"/>
      </a:defRPr>
    </a:lvl5pPr>
    <a:lvl6pPr marL="2286000" algn="l" defTabSz="914400" rtl="0" eaLnBrk="1" latinLnBrk="0" hangingPunct="1">
      <a:defRPr kern="1200">
        <a:solidFill>
          <a:schemeClr val="tx1"/>
        </a:solidFill>
        <a:latin typeface="Arial" charset="0"/>
        <a:ea typeface="新細明體" pitchFamily="18" charset="-120"/>
        <a:cs typeface="Arial" charset="0"/>
      </a:defRPr>
    </a:lvl6pPr>
    <a:lvl7pPr marL="2743200" algn="l" defTabSz="914400" rtl="0" eaLnBrk="1" latinLnBrk="0" hangingPunct="1">
      <a:defRPr kern="1200">
        <a:solidFill>
          <a:schemeClr val="tx1"/>
        </a:solidFill>
        <a:latin typeface="Arial" charset="0"/>
        <a:ea typeface="新細明體" pitchFamily="18" charset="-120"/>
        <a:cs typeface="Arial" charset="0"/>
      </a:defRPr>
    </a:lvl7pPr>
    <a:lvl8pPr marL="3200400" algn="l" defTabSz="914400" rtl="0" eaLnBrk="1" latinLnBrk="0" hangingPunct="1">
      <a:defRPr kern="1200">
        <a:solidFill>
          <a:schemeClr val="tx1"/>
        </a:solidFill>
        <a:latin typeface="Arial" charset="0"/>
        <a:ea typeface="新細明體" pitchFamily="18" charset="-120"/>
        <a:cs typeface="Arial" charset="0"/>
      </a:defRPr>
    </a:lvl8pPr>
    <a:lvl9pPr marL="3657600" algn="l" defTabSz="914400" rtl="0" eaLnBrk="1" latinLnBrk="0" hangingPunct="1">
      <a:defRPr kern="1200">
        <a:solidFill>
          <a:schemeClr val="tx1"/>
        </a:solidFill>
        <a:latin typeface="Arial" charset="0"/>
        <a:ea typeface="新細明體" pitchFamily="18" charset="-120"/>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FFFF99"/>
    <a:srgbClr val="CCCCFF"/>
    <a:srgbClr val="DBE7EF"/>
    <a:srgbClr val="C3C3EB"/>
    <a:srgbClr val="A80895"/>
    <a:srgbClr val="9102AE"/>
    <a:srgbClr val="7F0298"/>
    <a:srgbClr val="99018E"/>
    <a:srgbClr val="B301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5" autoAdjust="0"/>
    <p:restoredTop sz="95291" autoAdjust="0"/>
  </p:normalViewPr>
  <p:slideViewPr>
    <p:cSldViewPr>
      <p:cViewPr varScale="1">
        <p:scale>
          <a:sx n="71" d="100"/>
          <a:sy n="71" d="100"/>
        </p:scale>
        <p:origin x="-1704" y="-90"/>
      </p:cViewPr>
      <p:guideLst>
        <p:guide orient="horz" pos="2160"/>
        <p:guide pos="2880"/>
      </p:guideLst>
    </p:cSldViewPr>
  </p:slideViewPr>
  <p:outlineViewPr>
    <p:cViewPr>
      <p:scale>
        <a:sx n="33" d="100"/>
        <a:sy n="33" d="100"/>
      </p:scale>
      <p:origin x="0" y="-18163"/>
    </p:cViewPr>
  </p:outlineViewPr>
  <p:notesTextViewPr>
    <p:cViewPr>
      <p:scale>
        <a:sx n="1" d="1"/>
        <a:sy n="1" d="1"/>
      </p:scale>
      <p:origin x="0" y="0"/>
    </p:cViewPr>
  </p:notesTextViewPr>
  <p:sorterViewPr>
    <p:cViewPr varScale="1">
      <p:scale>
        <a:sx n="1" d="1"/>
        <a:sy n="1" d="1"/>
      </p:scale>
      <p:origin x="0" y="-1105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ea typeface="+mn-ea"/>
                <a:cs typeface="Arial" charset="0"/>
              </a:defRPr>
            </a:lvl1pPr>
          </a:lstStyle>
          <a:p>
            <a:pPr>
              <a:defRPr/>
            </a:pPr>
            <a:fld id="{327ECE01-28FB-40B6-B472-86BF2D04013C}" type="datetimeFigureOut">
              <a:rPr lang="en-US"/>
              <a:pPr>
                <a:defRPr/>
              </a:pPr>
              <a:t>8/30/2015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ea typeface="+mn-ea"/>
                <a:cs typeface="Arial" charset="0"/>
              </a:defRPr>
            </a:lvl1pPr>
          </a:lstStyle>
          <a:p>
            <a:pPr>
              <a:defRPr/>
            </a:pPr>
            <a:fld id="{FC7CBC74-A4BD-4BB7-91D5-A29B1BDCD997}" type="slidenum">
              <a:rPr lang="en-US"/>
              <a:pPr>
                <a:defRPr/>
              </a:pPr>
              <a:t>‹#›</a:t>
            </a:fld>
            <a:endParaRPr lang="en-US"/>
          </a:p>
        </p:txBody>
      </p:sp>
    </p:spTree>
    <p:extLst>
      <p:ext uri="{BB962C8B-B14F-4D97-AF65-F5344CB8AC3E}">
        <p14:creationId xmlns:p14="http://schemas.microsoft.com/office/powerpoint/2010/main" xmlns="" val="154079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zh-TW" alt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cs typeface="Arial" charset="0"/>
              </a:defRPr>
            </a:lvl1pPr>
          </a:lstStyle>
          <a:p>
            <a:pPr>
              <a:defRPr/>
            </a:pPr>
            <a:fld id="{7EFD1280-C0EF-4FFF-A042-2D13F0B56B4A}" type="datetimeFigureOut">
              <a:rPr lang="zh-TW" altLang="en-US"/>
              <a:pPr>
                <a:defRPr/>
              </a:pPr>
              <a:t>2015/8/30</a:t>
            </a:fld>
            <a:endParaRPr lang="en-US" altLang="zh-TW"/>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zh-TW" alt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cs typeface="Arial" charset="0"/>
              </a:defRPr>
            </a:lvl1pPr>
          </a:lstStyle>
          <a:p>
            <a:pPr>
              <a:defRPr/>
            </a:pPr>
            <a:fld id="{E05DED08-998E-4B63-9FE2-10F48D144AA9}" type="slidenum">
              <a:rPr lang="zh-TW" altLang="en-US"/>
              <a:pPr>
                <a:defRPr/>
              </a:pPr>
              <a:t>‹#›</a:t>
            </a:fld>
            <a:endParaRPr lang="en-US" altLang="zh-TW"/>
          </a:p>
        </p:txBody>
      </p:sp>
    </p:spTree>
    <p:extLst>
      <p:ext uri="{BB962C8B-B14F-4D97-AF65-F5344CB8AC3E}">
        <p14:creationId xmlns:p14="http://schemas.microsoft.com/office/powerpoint/2010/main" xmlns="" val="4138979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alpha val="45000"/>
            </a:schemeClr>
          </a:solidFill>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solidFill>
            <a:schemeClr val="accent4">
              <a:lumMod val="20000"/>
              <a:lumOff val="80000"/>
              <a:alpha val="30000"/>
            </a:schemeClr>
          </a:solidFill>
        </p:spPr>
        <p:txBody>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54F8F56-9484-4B2E-87C3-87FF7E310F60}" type="datetimeFigureOut">
              <a:rPr lang="en-US"/>
              <a:pPr>
                <a:defRPr/>
              </a:pPr>
              <a:t>8/30/2015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F044A4-B546-43FD-AB86-7D32963D58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D07B11-F12C-4D48-9CCD-17E872DD8CBC}" type="datetimeFigureOut">
              <a:rPr lang="en-US"/>
              <a:pPr>
                <a:defRPr/>
              </a:pPr>
              <a:t>8/30/2015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8CE5F1-291E-4867-978F-0F73F0161F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idx="1"/>
          </p:nvPr>
        </p:nvSpPr>
        <p:spPr>
          <a:noFill/>
        </p:spPr>
        <p:txBody>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3300"/>
            </a:lvl2pPr>
            <a:lvl3pPr>
              <a:defRPr sz="3300"/>
            </a:lvl3pPr>
            <a:lvl4pPr>
              <a:defRPr sz="3300"/>
            </a:lvl4pPr>
            <a:lvl5pPr>
              <a:defRPr sz="3300"/>
            </a:lvl5pPr>
          </a:lstStyle>
          <a:p>
            <a:pPr lvl="0"/>
            <a:r>
              <a:rPr lang="en-US" dirty="0" smtClean="0"/>
              <a:t>Click to edit Master text 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B8A70A70-DC4F-4663-B42B-1DDBD6F4E8BC}" type="datetimeFigureOut">
              <a:rPr lang="zh-TW" altLang="en-US"/>
              <a:pPr>
                <a:defRPr/>
              </a:pPr>
              <a:t>2015/8/30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p:txBody>
          <a:bodyPr/>
          <a:lstStyle>
            <a:lvl1pPr>
              <a:defRPr/>
            </a:lvl1pPr>
          </a:lstStyle>
          <a:p>
            <a:pPr>
              <a:defRPr/>
            </a:pPr>
            <a:fld id="{F05EA1F2-4975-40A1-BE10-45C386509D47}"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99FF2BD-16C6-4B79-A767-EB91AC7A5CBA}" type="datetimeFigureOut">
              <a:rPr lang="zh-TW" altLang="en-US"/>
              <a:pPr>
                <a:defRPr/>
              </a:pPr>
              <a:t>2015/8/30</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zh-TW" altLang="en-US"/>
          </a:p>
        </p:txBody>
      </p:sp>
      <p:sp>
        <p:nvSpPr>
          <p:cNvPr id="4" name="Rectangle 6"/>
          <p:cNvSpPr>
            <a:spLocks noGrp="1" noChangeArrowheads="1"/>
          </p:cNvSpPr>
          <p:nvPr>
            <p:ph type="sldNum" sz="quarter" idx="12"/>
          </p:nvPr>
        </p:nvSpPr>
        <p:spPr/>
        <p:txBody>
          <a:bodyPr/>
          <a:lstStyle>
            <a:lvl1pPr>
              <a:defRPr/>
            </a:lvl1pPr>
          </a:lstStyle>
          <a:p>
            <a:pPr>
              <a:defRPr/>
            </a:pPr>
            <a:fld id="{0E2E2A96-5E02-4229-B7F3-20FB700E419C}"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45000"/>
            </a:schemeClr>
          </a:solidFill>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solidFill>
            <a:schemeClr val="bg2">
              <a:alpha val="45000"/>
            </a:schemeClr>
          </a:solidFill>
        </p:spPr>
        <p:txBody>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5AA1DF-2C12-42DC-A9E1-EF118A304C11}" type="datetimeFigureOut">
              <a:rPr lang="en-US">
                <a:solidFill>
                  <a:prstClr val="black">
                    <a:tint val="75000"/>
                  </a:prstClr>
                </a:solidFill>
              </a:rPr>
              <a:pPr>
                <a:def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52BA0D-4680-4623-9F62-AF93767009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9415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idx="1"/>
          </p:nvPr>
        </p:nvSpPr>
        <p:spPr>
          <a:noFill/>
        </p:spPr>
        <p:txBody>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3300"/>
            </a:lvl2pPr>
            <a:lvl3pPr>
              <a:defRPr sz="3300"/>
            </a:lvl3pPr>
            <a:lvl4pPr>
              <a:defRPr sz="3300"/>
            </a:lvl4pPr>
            <a:lvl5pPr>
              <a:defRPr sz="3300"/>
            </a:lvl5pPr>
          </a:lstStyle>
          <a:p>
            <a:pPr lvl="0"/>
            <a:r>
              <a:rPr lang="en-US" dirty="0" smtClean="0"/>
              <a:t>Click to edit Master text 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41439860-B4B4-4D0F-8127-9CF69E999A26}" type="datetimeFigureOut">
              <a:rPr lang="zh-TW" altLang="en-US"/>
              <a:pPr>
                <a:defRPr/>
              </a:pPr>
              <a:t>2015/8/30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p:txBody>
          <a:bodyPr/>
          <a:lstStyle>
            <a:lvl1pPr>
              <a:defRPr/>
            </a:lvl1pPr>
          </a:lstStyle>
          <a:p>
            <a:pPr>
              <a:defRPr/>
            </a:pPr>
            <a:fld id="{0E796AB1-7073-4567-9D4D-619519CB3796}" type="slidenum">
              <a:rPr lang="zh-TW" altLang="en-US"/>
              <a:pPr>
                <a:defRPr/>
              </a:pPr>
              <a:t>‹#›</a:t>
            </a:fld>
            <a:endParaRPr lang="en-US" altLang="zh-TW"/>
          </a:p>
        </p:txBody>
      </p:sp>
    </p:spTree>
    <p:extLst>
      <p:ext uri="{BB962C8B-B14F-4D97-AF65-F5344CB8AC3E}">
        <p14:creationId xmlns:p14="http://schemas.microsoft.com/office/powerpoint/2010/main" xmlns="" val="77948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8D5ABD2-604A-435E-81FD-04FAF85B4C74}" type="datetimeFigureOut">
              <a:rPr lang="zh-TW" altLang="en-US"/>
              <a:pPr>
                <a:defRPr/>
              </a:pPr>
              <a:t>2015/8/30</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zh-TW" altLang="en-US"/>
          </a:p>
        </p:txBody>
      </p:sp>
      <p:sp>
        <p:nvSpPr>
          <p:cNvPr id="4" name="Rectangle 6"/>
          <p:cNvSpPr>
            <a:spLocks noGrp="1" noChangeArrowheads="1"/>
          </p:cNvSpPr>
          <p:nvPr>
            <p:ph type="sldNum" sz="quarter" idx="12"/>
          </p:nvPr>
        </p:nvSpPr>
        <p:spPr/>
        <p:txBody>
          <a:bodyPr/>
          <a:lstStyle>
            <a:lvl1pPr>
              <a:defRPr/>
            </a:lvl1pPr>
          </a:lstStyle>
          <a:p>
            <a:pPr>
              <a:defRPr/>
            </a:pPr>
            <a:fld id="{B0E166BE-4D13-4608-AE52-BADE9768FCF1}" type="slidenum">
              <a:rPr lang="zh-TW" altLang="en-US"/>
              <a:pPr>
                <a:defRPr/>
              </a:pPr>
              <a:t>‹#›</a:t>
            </a:fld>
            <a:endParaRPr lang="en-US" altLang="zh-TW"/>
          </a:p>
        </p:txBody>
      </p:sp>
    </p:spTree>
    <p:extLst>
      <p:ext uri="{BB962C8B-B14F-4D97-AF65-F5344CB8AC3E}">
        <p14:creationId xmlns:p14="http://schemas.microsoft.com/office/powerpoint/2010/main" xmlns="" val="196267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pPr>
              <a:defRPr/>
            </a:pPr>
            <a:fld id="{9BB95A5B-4FA1-4251-A5EB-9A04936F247C}" type="datetimeFigureOut">
              <a:rPr lang="en-US"/>
              <a:pPr>
                <a:defRPr/>
              </a:pPr>
              <a:t>8/30/2015</a:t>
            </a:fld>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71FAEAF8-2A71-4CCD-91B8-C3F93802B4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400">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noFill/>
        </p:spPr>
        <p:txBody>
          <a:bodyPr>
            <a:noAutofit/>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4000">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ea typeface="新細明體" pitchFamily="18" charset="-120"/>
              </a:defRPr>
            </a:lvl1pPr>
          </a:lstStyle>
          <a:p>
            <a:pPr>
              <a:defRPr/>
            </a:pPr>
            <a:fld id="{9C4404E2-CCBA-42F5-B0A4-FE683AE9A129}" type="datetimeFigureOut">
              <a:rPr lang="en-US"/>
              <a:pPr>
                <a:defRPr/>
              </a:pPr>
              <a:t>8/30/2015</a:t>
            </a:fld>
            <a:endParaRPr lang="en-US"/>
          </a:p>
        </p:txBody>
      </p:sp>
      <p:sp>
        <p:nvSpPr>
          <p:cNvPr id="5" name="Footer Placeholder 4"/>
          <p:cNvSpPr>
            <a:spLocks noGrp="1"/>
          </p:cNvSpPr>
          <p:nvPr>
            <p:ph type="ftr" sz="quarter" idx="11"/>
          </p:nvPr>
        </p:nvSpPr>
        <p:spPr/>
        <p:txBody>
          <a:bodyPr/>
          <a:lstStyle>
            <a:lvl1pPr>
              <a:defRPr>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新細明體" pitchFamily="18" charset="-120"/>
              </a:defRPr>
            </a:lvl1pPr>
          </a:lstStyle>
          <a:p>
            <a:pPr>
              <a:defRPr/>
            </a:pPr>
            <a:fld id="{476C82BB-91F0-4865-A395-6C258E91A3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alpha val="50000"/>
            </a:schemeClr>
          </a:solidFill>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solidFill>
            <a:schemeClr val="accent1">
              <a:lumMod val="20000"/>
              <a:lumOff val="80000"/>
              <a:alpha val="50000"/>
            </a:schemeClr>
          </a:solidFill>
        </p:spPr>
        <p:txBody>
          <a:bodyPr>
            <a:normAutofit/>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3300">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sz="3300">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sz="3300">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sz="3300">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02268B-93CE-4D58-9AAF-E7BAE8995E6C}" type="datetimeFigureOut">
              <a:rPr lang="en-US"/>
              <a:pPr>
                <a:defRPr/>
              </a:pPr>
              <a:t>8/30/2015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2B7935-72F6-40AD-B668-B2E57D3668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chemeClr val="tx1">
                    <a:tint val="75000"/>
                  </a:schemeClr>
                </a:solidFill>
              </a:defRPr>
            </a:lvl1pPr>
          </a:lstStyle>
          <a:p>
            <a:pPr>
              <a:defRPr/>
            </a:pPr>
            <a:fld id="{3BBB38D5-AB05-443D-A9E5-90A972374811}" type="datetimeFigureOut">
              <a:rPr lang="zh-TW" altLang="en-US"/>
              <a:pPr>
                <a:defRPr/>
              </a:pPr>
              <a:t>2015/8/30</a:t>
            </a:fld>
            <a:endParaRPr lang="en-US" altLang="zh-TW"/>
          </a:p>
        </p:txBody>
      </p:sp>
      <p:sp>
        <p:nvSpPr>
          <p:cNvPr id="3" name="Rectangle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zh-TW" altLang="en-US"/>
          </a:p>
        </p:txBody>
      </p:sp>
      <p:sp>
        <p:nvSpPr>
          <p:cNvPr id="4" name="Rectangle 6"/>
          <p:cNvSpPr>
            <a:spLocks noGrp="1" noChangeArrowheads="1"/>
          </p:cNvSpPr>
          <p:nvPr>
            <p:ph type="sldNum" sz="quarter" idx="12"/>
          </p:nvPr>
        </p:nvSpPr>
        <p:spPr/>
        <p:txBody>
          <a:bodyPr/>
          <a:lstStyle>
            <a:lvl1pPr>
              <a:defRPr>
                <a:solidFill>
                  <a:schemeClr val="tx1">
                    <a:tint val="75000"/>
                  </a:schemeClr>
                </a:solidFill>
              </a:defRPr>
            </a:lvl1pPr>
          </a:lstStyle>
          <a:p>
            <a:pPr>
              <a:defRPr/>
            </a:pPr>
            <a:fld id="{4C75A5A0-16F9-47E2-901A-54F581B4E0BF}"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4400"/>
            </a:lvl1pPr>
          </a:lstStyle>
          <a:p>
            <a:r>
              <a:rPr lang="en-US" dirty="0"/>
              <a:t>Click to edit Master title style</a:t>
            </a:r>
          </a:p>
        </p:txBody>
      </p:sp>
      <p:sp>
        <p:nvSpPr>
          <p:cNvPr id="3" name="Content Placeholder 2"/>
          <p:cNvSpPr>
            <a:spLocks noGrp="1"/>
          </p:cNvSpPr>
          <p:nvPr>
            <p:ph idx="1"/>
          </p:nvPr>
        </p:nvSpPr>
        <p:spPr>
          <a:noFill/>
        </p:spPr>
        <p:txBody>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4000">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sz="4000">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sz="4000">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sz="4000">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E27FCC60-CDD7-436C-B9BB-032582EB336C}" type="datetimeFigureOut">
              <a:rPr lang="en-US" altLang="zh-TW"/>
              <a:pPr>
                <a:defRPr/>
              </a:pPr>
              <a:t>8/30/2015</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p:txBody>
          <a:bodyPr/>
          <a:lstStyle>
            <a:lvl1pPr>
              <a:defRPr/>
            </a:lvl1pPr>
          </a:lstStyle>
          <a:p>
            <a:pPr>
              <a:defRPr/>
            </a:pPr>
            <a:fld id="{296F5B04-683B-47FA-9D0A-BBA578EA4EE0}"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7EF">
              <a:alpha val="35000"/>
            </a:srgb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rgbClr val="DBE7EF">
              <a:alpha val="30000"/>
            </a:srgbClr>
          </a:solidFill>
        </p:spPr>
        <p:txBody>
          <a:bodyPr/>
          <a:lstStyle>
            <a:lvl1pPr>
              <a:defRPr sz="40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345D14-134D-4AB5-9A10-0C5B0EC32D2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noFill/>
        </p:spPr>
        <p:txBody>
          <a:bodyPr>
            <a:normAutofit/>
          </a:bodyPr>
          <a:lstStyle>
            <a:lvl1pPr>
              <a:defRPr sz="4000">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3300">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sz="3300">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sz="3300">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sz="3300">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554C887-28D9-4164-A86A-33ADDB557231}" type="datetimeFigureOut">
              <a:rPr lang="en-US"/>
              <a:pPr>
                <a:defRPr/>
              </a:pPr>
              <a:t>8/30/2015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44910-DB96-4DD6-AB29-5E91046F73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lumMod val="85000"/>
              <a:alpha val="80000"/>
            </a:schemeClr>
          </a:solidFill>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solidFill>
            <a:schemeClr val="bg1">
              <a:lumMod val="85000"/>
              <a:alpha val="80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374E70-769E-4881-800A-0B4064251425}" type="datetimeFigureOut">
              <a:rPr lang="en-US"/>
              <a:pPr>
                <a:defRPr/>
              </a:pPr>
              <a:t>8/30/2015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376231-2E30-4F16-9B5A-FD7E423022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n-ea"/>
                <a:cs typeface="Arial" charset="0"/>
              </a:defRPr>
            </a:lvl1pPr>
          </a:lstStyle>
          <a:p>
            <a:pPr>
              <a:defRPr/>
            </a:pPr>
            <a:fld id="{78B47C2C-6AE5-42AB-A461-F9373B5A2C0F}" type="datetimeFigureOut">
              <a:rPr lang="en-US"/>
              <a:pPr>
                <a:defRPr/>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n-ea"/>
                <a:cs typeface="Arial" charset="0"/>
              </a:defRPr>
            </a:lvl1pPr>
          </a:lstStyle>
          <a:p>
            <a:pPr>
              <a:defRPr/>
            </a:pPr>
            <a:fld id="{93346909-3F32-47D2-8DAE-F03EA7AD11DB}" type="slidenum">
              <a:rPr lang="en-US"/>
              <a:pPr>
                <a:defRPr/>
              </a:pPr>
              <a:t>‹#›</a:t>
            </a:fld>
            <a:endParaRPr lang="en-US"/>
          </a:p>
        </p:txBody>
      </p:sp>
      <p:pic>
        <p:nvPicPr>
          <p:cNvPr id="1031" name="Picture 6"/>
          <p:cNvPicPr>
            <a:picLocks noChangeAspect="1" noChangeArrowheads="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6" r:id="rId1"/>
    <p:sldLayoutId id="214748459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8"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Arial" charset="0"/>
              </a:defRPr>
            </a:lvl1pPr>
          </a:lstStyle>
          <a:p>
            <a:pPr>
              <a:defRPr/>
            </a:pPr>
            <a:fld id="{4DB52E2E-1705-4A9A-B536-FE8510C50C79}" type="datetimeFigureOut">
              <a:rPr lang="zh-TW" altLang="en-US"/>
              <a:pPr>
                <a:defRPr/>
              </a:pPr>
              <a:t>2015/8/30</a:t>
            </a:fld>
            <a:endParaRPr lang="en-US" altLang="zh-TW"/>
          </a:p>
        </p:txBody>
      </p:sp>
      <p:sp>
        <p:nvSpPr>
          <p:cNvPr id="9"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Arial" charset="0"/>
              </a:defRPr>
            </a:lvl1pPr>
          </a:lstStyle>
          <a:p>
            <a:pPr>
              <a:defRPr/>
            </a:pPr>
            <a:endParaRPr lang="zh-TW" altLang="en-US"/>
          </a:p>
        </p:txBody>
      </p:sp>
      <p:sp>
        <p:nvSpPr>
          <p:cNvPr id="10" name="Rectangle 6"/>
          <p:cNvSpPr>
            <a:spLocks noGrp="1" noChangeArrowheads="1"/>
          </p:cNvSpPr>
          <p:nvPr>
            <p:ph type="sldNum" sz="quarter" idx="4"/>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cs typeface="Arial" charset="0"/>
              </a:defRPr>
            </a:lvl1pPr>
          </a:lstStyle>
          <a:p>
            <a:pPr>
              <a:defRPr/>
            </a:pPr>
            <a:fld id="{DEB63FE5-AC1D-427B-BC10-F255E5ED47CA}" type="slidenum">
              <a:rPr lang="zh-TW" altLang="en-US"/>
              <a:pPr>
                <a:defRPr/>
              </a:pPr>
              <a:t>‹#›</a:t>
            </a:fld>
            <a:endParaRPr lang="en-US" altLang="zh-TW"/>
          </a:p>
        </p:txBody>
      </p:sp>
      <p:pic>
        <p:nvPicPr>
          <p:cNvPr id="18439" name="Picture 7"/>
          <p:cNvPicPr>
            <a:picLocks noChangeAspect="1" noChangeArrowheads="1"/>
          </p:cNvPicPr>
          <p:nvPr userDrawn="1"/>
        </p:nvPicPr>
        <p:blipFill>
          <a:blip r:embed="rId4" cstate="print"/>
          <a:srcRect b="-610"/>
          <a:stretch>
            <a:fillRect/>
          </a:stretch>
        </p:blipFill>
        <p:spPr bwMode="auto">
          <a:xfrm>
            <a:off x="3175" y="-20638"/>
            <a:ext cx="9144000" cy="6954838"/>
          </a:xfrm>
          <a:prstGeom prst="rect">
            <a:avLst/>
          </a:prstGeom>
          <a:noFill/>
          <a:ln w="9525">
            <a:noFill/>
            <a:miter lim="800000"/>
            <a:headEnd/>
            <a:tailEnd/>
          </a:ln>
        </p:spPr>
      </p:pic>
    </p:spTree>
    <p:extLst>
      <p:ext uri="{BB962C8B-B14F-4D97-AF65-F5344CB8AC3E}">
        <p14:creationId xmlns:p14="http://schemas.microsoft.com/office/powerpoint/2010/main" xmlns="" val="4061516025"/>
      </p:ext>
    </p:extLst>
  </p:cSld>
  <p:clrMap bg1="lt1" tx1="dk1" bg2="lt2" tx2="dk2" accent1="accent1" accent2="accent2" accent3="accent3" accent4="accent4" accent5="accent5" accent6="accent6" hlink="hlink" folHlink="folHlink"/>
  <p:sldLayoutIdLst>
    <p:sldLayoutId id="2147484605" r:id="rId1"/>
    <p:sldLayoutId id="2147484606" r:id="rId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a typeface="+mn-ea"/>
              </a:defRPr>
            </a:lvl1pPr>
          </a:lstStyle>
          <a:p>
            <a:pPr>
              <a:defRPr/>
            </a:pPr>
            <a:fld id="{1689BF45-EF90-42CB-B3E0-EFC2D45FA71A}" type="datetimeFigureOut">
              <a:rPr lang="en-US"/>
              <a:pPr>
                <a:defRPr/>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defRPr>
            </a:lvl1pPr>
          </a:lstStyle>
          <a:p>
            <a:pPr>
              <a:defRPr/>
            </a:pPr>
            <a:fld id="{99802C38-5EC0-4F9D-9580-E25AD1EFDAB9}" type="slidenum">
              <a:rPr lang="en-US"/>
              <a:pPr>
                <a:defRPr/>
              </a:pPr>
              <a:t>‹#›</a:t>
            </a:fld>
            <a:endParaRPr lang="en-US"/>
          </a:p>
        </p:txBody>
      </p:sp>
      <p:pic>
        <p:nvPicPr>
          <p:cNvPr id="3079" name="Picture 2"/>
          <p:cNvPicPr>
            <a:picLocks noChangeAspect="1" noChangeArrowheads="1"/>
          </p:cNvPicPr>
          <p:nvPr userDrawn="1"/>
        </p:nvPicPr>
        <p:blipFill>
          <a:blip r:embed="rId3" cstate="print"/>
          <a:srcRect/>
          <a:stretch>
            <a:fillRect/>
          </a:stretch>
        </p:blipFill>
        <p:spPr bwMode="auto">
          <a:xfrm>
            <a:off x="0" y="6350"/>
            <a:ext cx="9159875" cy="6927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a typeface="+mn-ea"/>
                <a:cs typeface="Arial" charset="0"/>
              </a:defRPr>
            </a:lvl1pPr>
          </a:lstStyle>
          <a:p>
            <a:pPr>
              <a:defRPr/>
            </a:pPr>
            <a:fld id="{5DE12518-3AA7-4873-8B46-9E9A54702B92}" type="datetimeFigureOut">
              <a:rPr lang="en-US"/>
              <a:pPr>
                <a:defRPr/>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cs typeface="Arial" charset="0"/>
              </a:defRPr>
            </a:lvl1pPr>
          </a:lstStyle>
          <a:p>
            <a:pPr>
              <a:defRPr/>
            </a:pPr>
            <a:fld id="{D08155DF-277B-4F9C-8058-9C3E489EF888}" type="slidenum">
              <a:rPr lang="en-US"/>
              <a:pPr>
                <a:defRPr/>
              </a:pPr>
              <a:t>‹#›</a:t>
            </a:fld>
            <a:endParaRPr lang="en-US"/>
          </a:p>
        </p:txBody>
      </p:sp>
      <p:pic>
        <p:nvPicPr>
          <p:cNvPr id="5127" name="Picture 3"/>
          <p:cNvPicPr>
            <a:picLocks noChangeAspect="1" noChangeArrowheads="1"/>
          </p:cNvPicPr>
          <p:nvPr userDrawn="1"/>
        </p:nvPicPr>
        <p:blipFill>
          <a:blip r:embed="rId4" cstate="print"/>
          <a:srcRect/>
          <a:stretch>
            <a:fillRect/>
          </a:stretch>
        </p:blipFill>
        <p:spPr bwMode="auto">
          <a:xfrm>
            <a:off x="0" y="0"/>
            <a:ext cx="91678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7" r:id="rId1"/>
    <p:sldLayoutId id="21474845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8" name="Rectangle 4"/>
          <p:cNvSpPr>
            <a:spLocks noGrp="1" noChangeArrowheads="1"/>
          </p:cNvSpPr>
          <p:nvPr>
            <p:ph type="dt" sz="half" idx="2"/>
          </p:nvPr>
        </p:nvSpPr>
        <p:spPr>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a:defRPr/>
            </a:pPr>
            <a:fld id="{5E81B58D-49D6-4CAD-9947-20D362C2F072}" type="datetimeFigureOut">
              <a:rPr lang="en-US" altLang="zh-TW"/>
              <a:pPr>
                <a:defRPr/>
              </a:pPr>
              <a:t>8/30/2015</a:t>
            </a:fld>
            <a:endParaRPr lang="en-US" altLang="zh-TW"/>
          </a:p>
        </p:txBody>
      </p:sp>
      <p:sp>
        <p:nvSpPr>
          <p:cNvPr id="9" name="Rectangle 5"/>
          <p:cNvSpPr>
            <a:spLocks noGrp="1" noChangeArrowheads="1"/>
          </p:cNvSpPr>
          <p:nvPr>
            <p:ph type="ftr" sz="quarter" idx="3"/>
          </p:nvPr>
        </p:nvSpPr>
        <p:spPr>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a:defRPr/>
            </a:pPr>
            <a:endParaRPr lang="zh-TW" altLang="en-US"/>
          </a:p>
        </p:txBody>
      </p:sp>
      <p:sp>
        <p:nvSpPr>
          <p:cNvPr id="10" name="Rectangle 6"/>
          <p:cNvSpPr>
            <a:spLocks noGrp="1" noChangeArrowheads="1"/>
          </p:cNvSpPr>
          <p:nvPr>
            <p:ph type="sldNum" sz="quarter" idx="4"/>
          </p:nvPr>
        </p:nvSpPr>
        <p:spPr>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defRPr>
            </a:lvl1pPr>
          </a:lstStyle>
          <a:p>
            <a:pPr>
              <a:defRPr/>
            </a:pPr>
            <a:fld id="{1BAA9BC0-2C74-4BF5-AA79-A59D91DBF569}" type="slidenum">
              <a:rPr lang="en-US" altLang="zh-TW"/>
              <a:pPr>
                <a:defRPr/>
              </a:pPr>
              <a:t>‹#›</a:t>
            </a:fld>
            <a:endParaRPr lang="en-US" altLang="zh-TW"/>
          </a:p>
        </p:txBody>
      </p:sp>
      <p:pic>
        <p:nvPicPr>
          <p:cNvPr id="8199" name="Picture 2"/>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8"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endParaRPr lang="en-US" altLang="en-US"/>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a:defRPr/>
            </a:pPr>
            <a:endParaRPr lang="en-US" altLang="en-US"/>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D45E382A-4A79-4F19-B547-6EA9DA60A395}" type="slidenum">
              <a:rPr lang="en-US" altLang="en-US"/>
              <a:pPr>
                <a:defRPr/>
              </a:pPr>
              <a:t>‹#›</a:t>
            </a:fld>
            <a:endParaRPr lang="en-US" altLang="en-US"/>
          </a:p>
        </p:txBody>
      </p:sp>
      <p:pic>
        <p:nvPicPr>
          <p:cNvPr id="11271" name="Picture 2"/>
          <p:cNvPicPr>
            <a:picLocks noChangeAspect="1" noChangeArrowheads="1"/>
          </p:cNvPicPr>
          <p:nvPr userDrawn="1"/>
        </p:nvPicPr>
        <p:blipFill>
          <a:blip r:embed="rId3" cstate="print"/>
          <a:srcRect/>
          <a:stretch>
            <a:fillRect/>
          </a:stretch>
        </p:blipFill>
        <p:spPr bwMode="auto">
          <a:xfrm>
            <a:off x="1588" y="0"/>
            <a:ext cx="92519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a typeface="+mn-ea"/>
                <a:cs typeface="Arial" charset="0"/>
              </a:defRPr>
            </a:lvl1pPr>
          </a:lstStyle>
          <a:p>
            <a:pPr>
              <a:defRPr/>
            </a:pPr>
            <a:fld id="{FD8DBF7A-0A1D-4E7B-BECD-861289445AA6}" type="datetimeFigureOut">
              <a:rPr lang="en-US"/>
              <a:pPr>
                <a:defRPr/>
              </a:pPr>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cs typeface="Arial" charset="0"/>
              </a:defRPr>
            </a:lvl1pPr>
          </a:lstStyle>
          <a:p>
            <a:pPr>
              <a:defRPr/>
            </a:pPr>
            <a:fld id="{AEC49FFE-447C-4357-8123-2670B1D7BAB8}" type="slidenum">
              <a:rPr lang="en-US"/>
              <a:pPr>
                <a:defRPr/>
              </a:pPr>
              <a:t>‹#›</a:t>
            </a:fld>
            <a:endParaRPr lang="en-US"/>
          </a:p>
        </p:txBody>
      </p:sp>
      <p:pic>
        <p:nvPicPr>
          <p:cNvPr id="13319" name="Picture 2"/>
          <p:cNvPicPr>
            <a:picLocks noChangeAspect="1" noChangeArrowheads="1"/>
          </p:cNvPicPr>
          <p:nvPr userDrawn="1"/>
        </p:nvPicPr>
        <p:blipFill>
          <a:blip r:embed="rId5" cstate="print"/>
          <a:srcRect/>
          <a:stretch>
            <a:fillRect/>
          </a:stretch>
        </p:blipFill>
        <p:spPr bwMode="auto">
          <a:xfrm>
            <a:off x="-9525" y="0"/>
            <a:ext cx="91932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2" r:id="rId1"/>
    <p:sldLayoutId id="2147484591" r:id="rId2"/>
    <p:sldLayoutId id="2147484590"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8"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Arial" charset="0"/>
              </a:defRPr>
            </a:lvl1pPr>
          </a:lstStyle>
          <a:p>
            <a:pPr>
              <a:defRPr/>
            </a:pPr>
            <a:fld id="{443CD3A1-7F5B-45DE-83EF-4D94DD698356}" type="datetimeFigureOut">
              <a:rPr lang="zh-TW" altLang="en-US"/>
              <a:pPr>
                <a:defRPr/>
              </a:pPr>
              <a:t>2015/8/30</a:t>
            </a:fld>
            <a:endParaRPr lang="en-US" altLang="zh-TW"/>
          </a:p>
        </p:txBody>
      </p:sp>
      <p:sp>
        <p:nvSpPr>
          <p:cNvPr id="9"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Arial" charset="0"/>
              </a:defRPr>
            </a:lvl1pPr>
          </a:lstStyle>
          <a:p>
            <a:pPr>
              <a:defRPr/>
            </a:pPr>
            <a:endParaRPr lang="zh-TW" altLang="en-US"/>
          </a:p>
        </p:txBody>
      </p:sp>
      <p:sp>
        <p:nvSpPr>
          <p:cNvPr id="10" name="Rectangle 6"/>
          <p:cNvSpPr>
            <a:spLocks noGrp="1" noChangeArrowheads="1"/>
          </p:cNvSpPr>
          <p:nvPr>
            <p:ph type="sldNum" sz="quarter" idx="4"/>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cs typeface="Arial" charset="0"/>
              </a:defRPr>
            </a:lvl1pPr>
          </a:lstStyle>
          <a:p>
            <a:pPr>
              <a:defRPr/>
            </a:pPr>
            <a:fld id="{D010AFAA-2EEA-4115-B818-77FAEAEB27D9}" type="slidenum">
              <a:rPr lang="zh-TW" altLang="en-US"/>
              <a:pPr>
                <a:defRPr/>
              </a:pPr>
              <a:t>‹#›</a:t>
            </a:fld>
            <a:endParaRPr lang="en-US" altLang="zh-TW"/>
          </a:p>
        </p:txBody>
      </p:sp>
      <p:pic>
        <p:nvPicPr>
          <p:cNvPr id="17415" name="Picture 7"/>
          <p:cNvPicPr>
            <a:picLocks noChangeAspect="1" noChangeArrowheads="1"/>
          </p:cNvPicPr>
          <p:nvPr userDrawn="1"/>
        </p:nvPicPr>
        <p:blipFill>
          <a:blip r:embed="rId4" cstate="print"/>
          <a:srcRect b="-610"/>
          <a:stretch>
            <a:fillRect/>
          </a:stretch>
        </p:blipFill>
        <p:spPr bwMode="auto">
          <a:xfrm>
            <a:off x="3175" y="-20638"/>
            <a:ext cx="9144000" cy="695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4" r:id="rId1"/>
    <p:sldLayoutId id="2147484593" r:id="rId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728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9728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8"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a:solidFill>
                  <a:prstClr val="black">
                    <a:tint val="75000"/>
                  </a:prstClr>
                </a:solidFill>
                <a:ea typeface="+mn-ea"/>
              </a:defRPr>
            </a:lvl1pPr>
          </a:lstStyle>
          <a:p>
            <a:pPr>
              <a:defRPr/>
            </a:pPr>
            <a:endParaRPr lang="en-US" altLang="en-US"/>
          </a:p>
        </p:txBody>
      </p:sp>
      <p:sp>
        <p:nvSpPr>
          <p:cNvPr id="9"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defRPr>
            </a:lvl1pPr>
          </a:lstStyle>
          <a:p>
            <a:pPr>
              <a:defRPr/>
            </a:pPr>
            <a:fld id="{63B3F297-7C1A-4537-BB05-DD0B468C8C70}" type="slidenum">
              <a:rPr lang="en-US" altLang="en-US"/>
              <a:pPr>
                <a:defRPr/>
              </a:pPr>
              <a:t>‹#›</a:t>
            </a:fld>
            <a:endParaRPr lang="en-US" altLang="en-US"/>
          </a:p>
        </p:txBody>
      </p:sp>
      <p:sp>
        <p:nvSpPr>
          <p:cNvPr id="10"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ea typeface="+mn-ea"/>
              </a:defRPr>
            </a:lvl1pPr>
          </a:lstStyle>
          <a:p>
            <a:pPr>
              <a:defRPr/>
            </a:pPr>
            <a:endParaRPr lang="en-US"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n-ea"/>
                <a:cs typeface="Arial" charset="0"/>
              </a:defRPr>
            </a:lvl1pPr>
          </a:lstStyle>
          <a:p>
            <a:pPr>
              <a:defRPr/>
            </a:pPr>
            <a:fld id="{68D5AACB-3208-4480-9374-C4F1FE04491F}" type="datetimeFigureOut">
              <a:rPr lang="en-US">
                <a:solidFill>
                  <a:prstClr val="black">
                    <a:tint val="75000"/>
                  </a:prstClr>
                </a:solidFill>
              </a:rPr>
              <a:pPr>
                <a:defRPr/>
              </a:pPr>
              <a:t>8/30/2015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n-ea"/>
                <a:cs typeface="Arial" charset="0"/>
              </a:defRPr>
            </a:lvl1pPr>
          </a:lstStyle>
          <a:p>
            <a:pPr>
              <a:defRPr/>
            </a:pPr>
            <a:fld id="{B127F9E5-213F-4175-8890-625138341EA5}" type="slidenum">
              <a:rPr lang="en-US">
                <a:solidFill>
                  <a:prstClr val="black">
                    <a:tint val="75000"/>
                  </a:prstClr>
                </a:solidFill>
              </a:rPr>
              <a:pPr>
                <a:defRPr/>
              </a:pPr>
              <a:t>‹#›</a:t>
            </a:fld>
            <a:endParaRPr lang="en-US">
              <a:solidFill>
                <a:prstClr val="black">
                  <a:tint val="75000"/>
                </a:prstClr>
              </a:solidFill>
            </a:endParaRPr>
          </a:p>
        </p:txBody>
      </p:sp>
      <p:pic>
        <p:nvPicPr>
          <p:cNvPr id="2"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9326525"/>
      </p:ext>
    </p:extLst>
  </p:cSld>
  <p:clrMap bg1="lt1" tx1="dk1" bg2="lt2" tx2="dk2" accent1="accent1" accent2="accent2" accent3="accent3" accent4="accent4" accent5="accent5" accent6="accent6" hlink="hlink" folHlink="folHlink"/>
  <p:sldLayoutIdLst>
    <p:sldLayoutId id="214748460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Genesis+1:26-27&amp;version=ES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Genesis+1:26-27&amp;version=ES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Genesis+1:26-27&amp;version=ESV"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Genesis+1:26-27&amp;version=ESV"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2"/>
          <p:cNvSpPr txBox="1">
            <a:spLocks noChangeArrowheads="1"/>
          </p:cNvSpPr>
          <p:nvPr/>
        </p:nvSpPr>
        <p:spPr bwMode="auto">
          <a:xfrm>
            <a:off x="0" y="14288"/>
            <a:ext cx="9144000" cy="1016000"/>
          </a:xfrm>
          <a:prstGeom prst="rect">
            <a:avLst/>
          </a:prstGeom>
          <a:solidFill>
            <a:srgbClr val="D0D7E6">
              <a:alpha val="54901"/>
            </a:srgbClr>
          </a:solidFill>
          <a:ln w="9525">
            <a:noFill/>
            <a:miter lim="800000"/>
            <a:headEnd/>
            <a:tailEnd/>
          </a:ln>
        </p:spPr>
        <p:txBody>
          <a:bodyPr>
            <a:spAutoFit/>
          </a:bodyPr>
          <a:lstStyle/>
          <a:p>
            <a:pPr algn="ctr"/>
            <a:r>
              <a:rPr lang="en-US" sz="3600" b="1" dirty="0"/>
              <a:t>Ephesians </a:t>
            </a:r>
            <a:r>
              <a:rPr lang="en-US" sz="3600" b="1" dirty="0" smtClean="0"/>
              <a:t>5:21-25 </a:t>
            </a:r>
            <a:endParaRPr lang="en-US" sz="3600" b="1" dirty="0"/>
          </a:p>
          <a:p>
            <a:pPr algn="ctr"/>
            <a:r>
              <a:rPr lang="en-US" sz="2400" dirty="0"/>
              <a:t>(Page </a:t>
            </a:r>
            <a:r>
              <a:rPr lang="en-US" sz="2400" dirty="0" smtClean="0"/>
              <a:t>978-979 </a:t>
            </a:r>
            <a:r>
              <a:rPr lang="en-US" sz="2400" dirty="0"/>
              <a:t>in the ESV pew bible)</a:t>
            </a:r>
          </a:p>
        </p:txBody>
      </p:sp>
      <p:sp>
        <p:nvSpPr>
          <p:cNvPr id="65538" name="TextBox 3"/>
          <p:cNvSpPr txBox="1">
            <a:spLocks noChangeArrowheads="1"/>
          </p:cNvSpPr>
          <p:nvPr/>
        </p:nvSpPr>
        <p:spPr bwMode="auto">
          <a:xfrm>
            <a:off x="6248400" y="6477000"/>
            <a:ext cx="2895600" cy="369888"/>
          </a:xfrm>
          <a:prstGeom prst="rect">
            <a:avLst/>
          </a:prstGeom>
          <a:noFill/>
          <a:ln w="9525">
            <a:noFill/>
            <a:miter lim="800000"/>
            <a:headEnd/>
            <a:tailEnd/>
          </a:ln>
        </p:spPr>
        <p:txBody>
          <a:bodyPr>
            <a:spAutoFit/>
          </a:bodyPr>
          <a:lstStyle/>
          <a:p>
            <a:r>
              <a:rPr lang="en-US" altLang="zh-TW">
                <a:solidFill>
                  <a:srgbClr val="000000"/>
                </a:solidFill>
              </a:rPr>
              <a:t>English Standard Version</a:t>
            </a:r>
          </a:p>
        </p:txBody>
      </p:sp>
      <p:sp>
        <p:nvSpPr>
          <p:cNvPr id="2" name="TextBox 1"/>
          <p:cNvSpPr txBox="1"/>
          <p:nvPr/>
        </p:nvSpPr>
        <p:spPr>
          <a:xfrm>
            <a:off x="304800" y="1166813"/>
            <a:ext cx="8686800" cy="5201424"/>
          </a:xfrm>
          <a:prstGeom prst="rect">
            <a:avLst/>
          </a:prstGeom>
          <a:solidFill>
            <a:schemeClr val="bg1">
              <a:lumMod val="95000"/>
              <a:alpha val="55000"/>
            </a:schemeClr>
          </a:solidFill>
        </p:spPr>
        <p:txBody>
          <a:bodyPr>
            <a:spAutoFit/>
          </a:bodyPr>
          <a:lstStyle/>
          <a:p>
            <a:r>
              <a:rPr lang="en-US" sz="3300" b="1" baseline="30000" dirty="0">
                <a:latin typeface="Tahoma" panose="020B0604030504040204" pitchFamily="34" charset="0"/>
                <a:ea typeface="Tahoma" panose="020B0604030504040204" pitchFamily="34" charset="0"/>
                <a:cs typeface="Tahoma" panose="020B0604030504040204" pitchFamily="34" charset="0"/>
              </a:rPr>
              <a:t>21</a:t>
            </a:r>
            <a:r>
              <a:rPr lang="en-US" sz="3300" dirty="0">
                <a:latin typeface="Tahoma" panose="020B0604030504040204" pitchFamily="34" charset="0"/>
                <a:ea typeface="Tahoma" panose="020B0604030504040204" pitchFamily="34" charset="0"/>
                <a:cs typeface="Tahoma" panose="020B0604030504040204" pitchFamily="34" charset="0"/>
              </a:rPr>
              <a:t>Submitting to one another out of reverence for Christ. </a:t>
            </a:r>
            <a:r>
              <a:rPr lang="en-US" sz="3300" b="1" baseline="30000" dirty="0">
                <a:latin typeface="Tahoma" panose="020B0604030504040204" pitchFamily="34" charset="0"/>
                <a:ea typeface="Tahoma" panose="020B0604030504040204" pitchFamily="34" charset="0"/>
                <a:cs typeface="Tahoma" panose="020B0604030504040204" pitchFamily="34" charset="0"/>
              </a:rPr>
              <a:t>22 </a:t>
            </a:r>
            <a:r>
              <a:rPr lang="en-US" sz="3300" dirty="0">
                <a:latin typeface="Tahoma" panose="020B0604030504040204" pitchFamily="34" charset="0"/>
                <a:ea typeface="Tahoma" panose="020B0604030504040204" pitchFamily="34" charset="0"/>
                <a:cs typeface="Tahoma" panose="020B0604030504040204" pitchFamily="34" charset="0"/>
              </a:rPr>
              <a:t>Wives, submit to your own husbands, as to the Lord. </a:t>
            </a:r>
            <a:r>
              <a:rPr lang="en-US" sz="3300" b="1" baseline="30000" dirty="0">
                <a:latin typeface="Tahoma" panose="020B0604030504040204" pitchFamily="34" charset="0"/>
                <a:ea typeface="Tahoma" panose="020B0604030504040204" pitchFamily="34" charset="0"/>
                <a:cs typeface="Tahoma" panose="020B0604030504040204" pitchFamily="34" charset="0"/>
              </a:rPr>
              <a:t>23 </a:t>
            </a:r>
            <a:r>
              <a:rPr lang="en-US" sz="3300" dirty="0">
                <a:latin typeface="Tahoma" panose="020B0604030504040204" pitchFamily="34" charset="0"/>
                <a:ea typeface="Tahoma" panose="020B0604030504040204" pitchFamily="34" charset="0"/>
                <a:cs typeface="Tahoma" panose="020B0604030504040204" pitchFamily="34" charset="0"/>
              </a:rPr>
              <a:t>For the husband is the head of the wife even as Christ is the head of the church, his body, and is himself its Savior. </a:t>
            </a:r>
            <a:r>
              <a:rPr lang="en-US" sz="3300" b="1" baseline="30000" dirty="0">
                <a:latin typeface="Tahoma" panose="020B0604030504040204" pitchFamily="34" charset="0"/>
                <a:ea typeface="Tahoma" panose="020B0604030504040204" pitchFamily="34" charset="0"/>
                <a:cs typeface="Tahoma" panose="020B0604030504040204" pitchFamily="34" charset="0"/>
              </a:rPr>
              <a:t>24 </a:t>
            </a:r>
            <a:r>
              <a:rPr lang="en-US" sz="3300" dirty="0">
                <a:latin typeface="Tahoma" panose="020B0604030504040204" pitchFamily="34" charset="0"/>
                <a:ea typeface="Tahoma" panose="020B0604030504040204" pitchFamily="34" charset="0"/>
                <a:cs typeface="Tahoma" panose="020B0604030504040204" pitchFamily="34" charset="0"/>
              </a:rPr>
              <a:t>Now as the church submits to Christ, so also wives should submit in everything to their husbands</a:t>
            </a:r>
            <a:r>
              <a:rPr lang="en-US" sz="3300" dirty="0" smtClean="0">
                <a:latin typeface="Tahoma" panose="020B0604030504040204" pitchFamily="34" charset="0"/>
                <a:ea typeface="Tahoma" panose="020B0604030504040204" pitchFamily="34" charset="0"/>
                <a:cs typeface="Tahoma" panose="020B0604030504040204" pitchFamily="34" charset="0"/>
              </a:rPr>
              <a:t>. </a:t>
            </a:r>
            <a:r>
              <a:rPr lang="en-US" sz="3300" b="1" baseline="30000" dirty="0">
                <a:latin typeface="Tahoma" panose="020B0604030504040204" pitchFamily="34" charset="0"/>
                <a:ea typeface="Tahoma" panose="020B0604030504040204" pitchFamily="34" charset="0"/>
                <a:cs typeface="Tahoma" panose="020B0604030504040204" pitchFamily="34" charset="0"/>
              </a:rPr>
              <a:t>25 </a:t>
            </a:r>
            <a:r>
              <a:rPr lang="en-US" sz="3300" dirty="0">
                <a:latin typeface="Tahoma" panose="020B0604030504040204" pitchFamily="34" charset="0"/>
                <a:ea typeface="Tahoma" panose="020B0604030504040204" pitchFamily="34" charset="0"/>
                <a:cs typeface="Tahoma" panose="020B0604030504040204" pitchFamily="34" charset="0"/>
              </a:rPr>
              <a:t>Husbands, love your wives, as Christ loved the church and gave himself up for her,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pPr marL="285750" indent="-285750">
              <a:buFont typeface="Arial" panose="020B0604020202020204" pitchFamily="34" charset="0"/>
              <a:buChar char="•"/>
            </a:pPr>
            <a:endParaRPr lang="en-US" sz="4000" dirty="0" smtClean="0"/>
          </a:p>
          <a:p>
            <a:pPr marL="285750" indent="-285750">
              <a:buFont typeface="Arial" panose="020B0604020202020204" pitchFamily="34" charset="0"/>
              <a:buChar char="•"/>
            </a:pPr>
            <a:r>
              <a:rPr lang="en-US" sz="3200" dirty="0" smtClean="0"/>
              <a:t>God the Father</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God the Son (a.k.a. Jesus Christ)</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God the Holy Spirit</a:t>
            </a:r>
            <a:endParaRPr lang="en-US" sz="3200" dirty="0"/>
          </a:p>
        </p:txBody>
      </p:sp>
      <p:pic>
        <p:nvPicPr>
          <p:cNvPr id="4" name="Picture 3"/>
          <p:cNvPicPr>
            <a:picLocks noChangeAspect="1"/>
          </p:cNvPicPr>
          <p:nvPr/>
        </p:nvPicPr>
        <p:blipFill>
          <a:blip r:embed="rId2" cstate="print"/>
          <a:stretch>
            <a:fillRect/>
          </a:stretch>
        </p:blipFill>
        <p:spPr>
          <a:xfrm>
            <a:off x="2511357" y="4663440"/>
            <a:ext cx="4114800" cy="1949116"/>
          </a:xfrm>
          <a:prstGeom prst="rect">
            <a:avLst/>
          </a:prstGeom>
        </p:spPr>
      </p:pic>
    </p:spTree>
    <p:extLst>
      <p:ext uri="{BB962C8B-B14F-4D97-AF65-F5344CB8AC3E}">
        <p14:creationId xmlns:p14="http://schemas.microsoft.com/office/powerpoint/2010/main" xmlns="" val="8151034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3200" dirty="0" smtClean="0"/>
          </a:p>
          <a:p>
            <a:endParaRPr lang="en-US" sz="3200" dirty="0" smtClean="0"/>
          </a:p>
          <a:p>
            <a:r>
              <a:rPr lang="en-US" sz="3200" dirty="0" smtClean="0"/>
              <a:t>The triune nature of God helps us…</a:t>
            </a:r>
          </a:p>
          <a:p>
            <a:endParaRPr lang="en-US" sz="3200" dirty="0"/>
          </a:p>
          <a:p>
            <a:pPr marL="514350" indent="-514350">
              <a:buFont typeface="+mj-lt"/>
              <a:buAutoNum type="arabicPeriod"/>
            </a:pPr>
            <a:r>
              <a:rPr lang="en-US" sz="3200" dirty="0" smtClean="0"/>
              <a:t>Have faith</a:t>
            </a:r>
          </a:p>
          <a:p>
            <a:pPr marL="514350" indent="-514350">
              <a:buFont typeface="+mj-lt"/>
              <a:buAutoNum type="arabicPeriod"/>
            </a:pPr>
            <a:endParaRPr lang="en-US" sz="3200" dirty="0" smtClean="0"/>
          </a:p>
          <a:p>
            <a:pPr marL="514350" indent="-514350">
              <a:buFont typeface="+mj-lt"/>
              <a:buAutoNum type="arabicPeriod"/>
            </a:pPr>
            <a:r>
              <a:rPr lang="en-US" sz="3200" dirty="0" smtClean="0"/>
              <a:t>Realize the greatness of an unfathomable God</a:t>
            </a:r>
          </a:p>
        </p:txBody>
      </p:sp>
    </p:spTree>
    <p:extLst>
      <p:ext uri="{BB962C8B-B14F-4D97-AF65-F5344CB8AC3E}">
        <p14:creationId xmlns:p14="http://schemas.microsoft.com/office/powerpoint/2010/main" xmlns="" val="7329509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pPr marL="285750" indent="-285750">
              <a:buFont typeface="Arial" panose="020B0604020202020204" pitchFamily="34" charset="0"/>
              <a:buChar char="•"/>
            </a:pPr>
            <a:endParaRPr lang="en-US" sz="4000" dirty="0" smtClean="0"/>
          </a:p>
          <a:p>
            <a:pPr marL="285750" indent="-285750">
              <a:buFont typeface="Arial" panose="020B0604020202020204" pitchFamily="34" charset="0"/>
              <a:buChar char="•"/>
            </a:pPr>
            <a:r>
              <a:rPr lang="en-US" sz="4000" b="1" dirty="0" smtClean="0">
                <a:solidFill>
                  <a:srgbClr val="FF0000"/>
                </a:solidFill>
              </a:rPr>
              <a:t>Father and Son</a:t>
            </a:r>
          </a:p>
          <a:p>
            <a:pPr marL="285750" indent="-285750">
              <a:buFont typeface="Arial" panose="020B0604020202020204" pitchFamily="34" charset="0"/>
              <a:buChar char="•"/>
            </a:pPr>
            <a:endParaRPr lang="en-US" sz="4000" dirty="0" smtClean="0"/>
          </a:p>
          <a:p>
            <a:pPr marL="285750" indent="-285750">
              <a:buFont typeface="Arial" panose="020B0604020202020204" pitchFamily="34" charset="0"/>
              <a:buChar char="•"/>
            </a:pPr>
            <a:r>
              <a:rPr lang="en-US" sz="4000" dirty="0" smtClean="0"/>
              <a:t>Father and Holy Spirit</a:t>
            </a:r>
          </a:p>
          <a:p>
            <a:pPr marL="285750" indent="-285750">
              <a:buFont typeface="Arial" panose="020B0604020202020204" pitchFamily="34" charset="0"/>
              <a:buChar char="•"/>
            </a:pPr>
            <a:endParaRPr lang="en-US" sz="4000" dirty="0" smtClean="0"/>
          </a:p>
          <a:p>
            <a:pPr marL="285750" indent="-285750">
              <a:buFont typeface="Arial" panose="020B0604020202020204" pitchFamily="34" charset="0"/>
              <a:buChar char="•"/>
            </a:pPr>
            <a:r>
              <a:rPr lang="en-US" sz="4000" dirty="0" smtClean="0"/>
              <a:t>Son and Holy Spirit</a:t>
            </a:r>
            <a:endParaRPr lang="en-US" sz="4000" dirty="0"/>
          </a:p>
        </p:txBody>
      </p:sp>
    </p:spTree>
    <p:extLst>
      <p:ext uri="{BB962C8B-B14F-4D97-AF65-F5344CB8AC3E}">
        <p14:creationId xmlns:p14="http://schemas.microsoft.com/office/powerpoint/2010/main" xmlns="" val="11913072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r>
              <a:rPr lang="en-US" sz="2800" b="1" dirty="0" smtClean="0"/>
              <a:t>John 1:1 English </a:t>
            </a:r>
            <a:r>
              <a:rPr lang="en-US" sz="2800" b="1" dirty="0"/>
              <a:t>Standard Version (ESV)</a:t>
            </a:r>
          </a:p>
          <a:p>
            <a:endParaRPr lang="en-US" sz="2800" dirty="0" smtClean="0"/>
          </a:p>
          <a:p>
            <a:r>
              <a:rPr lang="en-US" sz="2800" dirty="0" smtClean="0"/>
              <a:t>1</a:t>
            </a:r>
            <a:r>
              <a:rPr lang="en-US" sz="2800" dirty="0"/>
              <a:t> In the beginning was the Word, and the </a:t>
            </a:r>
            <a:r>
              <a:rPr lang="en-US" sz="2800" b="1" dirty="0">
                <a:solidFill>
                  <a:srgbClr val="FF0000"/>
                </a:solidFill>
              </a:rPr>
              <a:t>Word was with God</a:t>
            </a:r>
            <a:r>
              <a:rPr lang="en-US" sz="2800" dirty="0"/>
              <a:t>, and the </a:t>
            </a:r>
            <a:r>
              <a:rPr lang="en-US" sz="2800" b="1" dirty="0">
                <a:solidFill>
                  <a:srgbClr val="FF0000"/>
                </a:solidFill>
              </a:rPr>
              <a:t>Word was God</a:t>
            </a:r>
            <a:r>
              <a:rPr lang="en-US" sz="2800" dirty="0"/>
              <a:t>. </a:t>
            </a:r>
            <a:endParaRPr lang="en-US" sz="2800" dirty="0" smtClean="0"/>
          </a:p>
          <a:p>
            <a:endParaRPr lang="en-US" sz="2800" dirty="0"/>
          </a:p>
          <a:p>
            <a:endParaRPr lang="en-US" sz="2800" b="1" dirty="0" smtClean="0"/>
          </a:p>
          <a:p>
            <a:r>
              <a:rPr lang="en-US" sz="2800" b="1" dirty="0" smtClean="0"/>
              <a:t>John </a:t>
            </a:r>
            <a:r>
              <a:rPr lang="en-US" sz="2800" b="1" dirty="0"/>
              <a:t>10:30English Standard Version (ESV)</a:t>
            </a:r>
          </a:p>
          <a:p>
            <a:endParaRPr lang="en-US" sz="2800" baseline="30000" dirty="0" smtClean="0"/>
          </a:p>
          <a:p>
            <a:r>
              <a:rPr lang="en-US" sz="2800" baseline="30000" dirty="0" smtClean="0"/>
              <a:t>30</a:t>
            </a:r>
            <a:r>
              <a:rPr lang="en-US" sz="2800" baseline="30000" dirty="0"/>
              <a:t> </a:t>
            </a:r>
            <a:r>
              <a:rPr lang="en-US" sz="2800" dirty="0"/>
              <a:t>I </a:t>
            </a:r>
            <a:r>
              <a:rPr lang="en-US" sz="2800" dirty="0" smtClean="0"/>
              <a:t>[Jesus] and </a:t>
            </a:r>
            <a:r>
              <a:rPr lang="en-US" sz="2800" dirty="0"/>
              <a:t>the Father are </a:t>
            </a:r>
            <a:r>
              <a:rPr lang="en-US" sz="2800" b="1" dirty="0">
                <a:solidFill>
                  <a:srgbClr val="FF0000"/>
                </a:solidFill>
              </a:rPr>
              <a:t>one</a:t>
            </a:r>
            <a:r>
              <a:rPr lang="en-US" sz="2800" dirty="0"/>
              <a:t>.”</a:t>
            </a:r>
          </a:p>
          <a:p>
            <a:endParaRPr lang="en-US" sz="2800" dirty="0"/>
          </a:p>
        </p:txBody>
      </p:sp>
    </p:spTree>
    <p:extLst>
      <p:ext uri="{BB962C8B-B14F-4D97-AF65-F5344CB8AC3E}">
        <p14:creationId xmlns:p14="http://schemas.microsoft.com/office/powerpoint/2010/main" xmlns="" val="25455111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a:t>Philippians </a:t>
            </a:r>
            <a:r>
              <a:rPr lang="en-US" sz="2800" b="1" dirty="0" smtClean="0"/>
              <a:t>2:5-9 New </a:t>
            </a:r>
            <a:r>
              <a:rPr lang="en-US" sz="2800" b="1" dirty="0"/>
              <a:t>International Version (NIV)</a:t>
            </a:r>
          </a:p>
          <a:p>
            <a:endParaRPr lang="en-US" sz="2400" baseline="30000" dirty="0" smtClean="0"/>
          </a:p>
          <a:p>
            <a:r>
              <a:rPr lang="en-US" sz="2400" baseline="30000" dirty="0" smtClean="0"/>
              <a:t>5</a:t>
            </a:r>
            <a:r>
              <a:rPr lang="en-US" sz="2400" baseline="30000" dirty="0"/>
              <a:t> </a:t>
            </a:r>
            <a:r>
              <a:rPr lang="en-US" sz="2400" dirty="0"/>
              <a:t>In your relationships with one another, have the same mindset as Christ Jesus:</a:t>
            </a:r>
          </a:p>
          <a:p>
            <a:r>
              <a:rPr lang="en-US" sz="2400" baseline="30000" dirty="0"/>
              <a:t>6 </a:t>
            </a:r>
            <a:r>
              <a:rPr lang="en-US" sz="2400" dirty="0"/>
              <a:t>Who, being </a:t>
            </a:r>
            <a:r>
              <a:rPr lang="en-US" sz="2400" b="1" dirty="0">
                <a:solidFill>
                  <a:srgbClr val="FF0000"/>
                </a:solidFill>
              </a:rPr>
              <a:t>in very </a:t>
            </a:r>
            <a:r>
              <a:rPr lang="en-US" sz="2400" b="1" dirty="0" smtClean="0">
                <a:solidFill>
                  <a:srgbClr val="FF0000"/>
                </a:solidFill>
              </a:rPr>
              <a:t>nature </a:t>
            </a:r>
            <a:r>
              <a:rPr lang="en-US" sz="2400" b="1" dirty="0">
                <a:solidFill>
                  <a:srgbClr val="FF0000"/>
                </a:solidFill>
              </a:rPr>
              <a:t>God</a:t>
            </a:r>
            <a:r>
              <a:rPr lang="en-US" sz="2400" dirty="0"/>
              <a:t>,</a:t>
            </a:r>
            <a:br>
              <a:rPr lang="en-US" sz="2400" dirty="0"/>
            </a:br>
            <a:r>
              <a:rPr lang="en-US" sz="2400" dirty="0"/>
              <a:t>    </a:t>
            </a:r>
            <a:r>
              <a:rPr lang="en-US" sz="2400" b="1" dirty="0">
                <a:solidFill>
                  <a:srgbClr val="FF0000"/>
                </a:solidFill>
              </a:rPr>
              <a:t>did not consider equality with God </a:t>
            </a:r>
            <a:r>
              <a:rPr lang="en-US" sz="2400" dirty="0"/>
              <a:t>something to be used to his own advantage;</a:t>
            </a:r>
            <a:br>
              <a:rPr lang="en-US" sz="2400" dirty="0"/>
            </a:br>
            <a:r>
              <a:rPr lang="en-US" sz="2400" baseline="30000" dirty="0"/>
              <a:t>7 </a:t>
            </a:r>
            <a:r>
              <a:rPr lang="en-US" sz="2400" dirty="0"/>
              <a:t>rather, he made himself nothing</a:t>
            </a:r>
            <a:br>
              <a:rPr lang="en-US" sz="2400" dirty="0"/>
            </a:br>
            <a:r>
              <a:rPr lang="en-US" sz="2400" dirty="0"/>
              <a:t>    by taking the very </a:t>
            </a:r>
            <a:r>
              <a:rPr lang="en-US" sz="2400" dirty="0" smtClean="0"/>
              <a:t>nature </a:t>
            </a:r>
            <a:r>
              <a:rPr lang="en-US" sz="2400" dirty="0"/>
              <a:t>of a </a:t>
            </a:r>
            <a:r>
              <a:rPr lang="en-US" sz="2400" b="1" dirty="0">
                <a:solidFill>
                  <a:srgbClr val="FF0000"/>
                </a:solidFill>
              </a:rPr>
              <a:t>servant</a:t>
            </a:r>
            <a:r>
              <a:rPr lang="en-US" sz="2400" dirty="0"/>
              <a:t>,</a:t>
            </a:r>
            <a:br>
              <a:rPr lang="en-US" sz="2400" dirty="0"/>
            </a:br>
            <a:r>
              <a:rPr lang="en-US" sz="2400" dirty="0"/>
              <a:t>    being made in human likeness.</a:t>
            </a:r>
            <a:br>
              <a:rPr lang="en-US" sz="2400" dirty="0"/>
            </a:br>
            <a:r>
              <a:rPr lang="en-US" sz="2400" baseline="30000" dirty="0"/>
              <a:t>8 </a:t>
            </a:r>
            <a:r>
              <a:rPr lang="en-US" sz="2400" dirty="0"/>
              <a:t>And being found in appearance as a </a:t>
            </a:r>
            <a:r>
              <a:rPr lang="en-US" sz="2400" b="1" dirty="0">
                <a:solidFill>
                  <a:srgbClr val="FF0000"/>
                </a:solidFill>
              </a:rPr>
              <a:t>man</a:t>
            </a:r>
            <a:r>
              <a:rPr lang="en-US" sz="2400" dirty="0"/>
              <a:t>,</a:t>
            </a:r>
            <a:br>
              <a:rPr lang="en-US" sz="2400" dirty="0"/>
            </a:br>
            <a:r>
              <a:rPr lang="en-US" sz="2400" dirty="0"/>
              <a:t>    he </a:t>
            </a:r>
            <a:r>
              <a:rPr lang="en-US" sz="2400" b="1" dirty="0">
                <a:solidFill>
                  <a:srgbClr val="FF0000"/>
                </a:solidFill>
              </a:rPr>
              <a:t>humbled himself</a:t>
            </a:r>
            <a:r>
              <a:rPr lang="en-US" sz="2400" dirty="0"/>
              <a:t/>
            </a:r>
            <a:br>
              <a:rPr lang="en-US" sz="2400" dirty="0"/>
            </a:br>
            <a:r>
              <a:rPr lang="en-US" sz="2400" dirty="0"/>
              <a:t>    by becoming </a:t>
            </a:r>
            <a:r>
              <a:rPr lang="en-US" sz="2400" b="1" dirty="0">
                <a:solidFill>
                  <a:srgbClr val="FF0000"/>
                </a:solidFill>
              </a:rPr>
              <a:t>obedient to death</a:t>
            </a:r>
            <a:r>
              <a:rPr lang="en-US" sz="2400" dirty="0"/>
              <a:t>—</a:t>
            </a:r>
            <a:br>
              <a:rPr lang="en-US" sz="2400" dirty="0"/>
            </a:br>
            <a:r>
              <a:rPr lang="en-US" sz="2400" dirty="0"/>
              <a:t>        even death on a cross!</a:t>
            </a:r>
          </a:p>
          <a:p>
            <a:r>
              <a:rPr lang="en-US" sz="2400" baseline="30000" dirty="0"/>
              <a:t>9 </a:t>
            </a:r>
            <a:r>
              <a:rPr lang="en-US" sz="2400" dirty="0"/>
              <a:t>Therefore God exalted him to the highest place</a:t>
            </a:r>
            <a:br>
              <a:rPr lang="en-US" sz="2400" dirty="0"/>
            </a:br>
            <a:r>
              <a:rPr lang="en-US" sz="2400" dirty="0"/>
              <a:t>    and gave him the name that is above every name,</a:t>
            </a:r>
          </a:p>
        </p:txBody>
      </p:sp>
    </p:spTree>
    <p:extLst>
      <p:ext uri="{BB962C8B-B14F-4D97-AF65-F5344CB8AC3E}">
        <p14:creationId xmlns:p14="http://schemas.microsoft.com/office/powerpoint/2010/main" xmlns="" val="41988173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r>
              <a:rPr lang="en-US" sz="2800" b="1" dirty="0" smtClean="0"/>
              <a:t>John 5:19, 22-23 English </a:t>
            </a:r>
            <a:r>
              <a:rPr lang="en-US" sz="2800" b="1" dirty="0"/>
              <a:t>Standard Version (ESV)</a:t>
            </a:r>
          </a:p>
          <a:p>
            <a:endParaRPr lang="en-US" sz="2800" baseline="30000" dirty="0" smtClean="0"/>
          </a:p>
          <a:p>
            <a:r>
              <a:rPr lang="en-US" sz="2800" baseline="30000" dirty="0" smtClean="0"/>
              <a:t>19</a:t>
            </a:r>
            <a:r>
              <a:rPr lang="en-US" sz="2800" baseline="30000" dirty="0"/>
              <a:t> </a:t>
            </a:r>
            <a:r>
              <a:rPr lang="en-US" sz="2800" dirty="0"/>
              <a:t>So Jesus said to them, “Truly, truly, I say to you, the </a:t>
            </a:r>
            <a:r>
              <a:rPr lang="en-US" sz="2800" b="1" dirty="0">
                <a:solidFill>
                  <a:srgbClr val="FF0000"/>
                </a:solidFill>
              </a:rPr>
              <a:t>Son can do nothing of his own accord, but only what he sees the Father doing</a:t>
            </a:r>
            <a:r>
              <a:rPr lang="en-US" sz="2800" dirty="0"/>
              <a:t>. For whatever the </a:t>
            </a:r>
            <a:r>
              <a:rPr lang="en-US" sz="2800" dirty="0" smtClean="0"/>
              <a:t>Father does</a:t>
            </a:r>
            <a:r>
              <a:rPr lang="en-US" sz="2800" dirty="0"/>
              <a:t>, that the Son does </a:t>
            </a:r>
            <a:r>
              <a:rPr lang="en-US" sz="2800" dirty="0" smtClean="0"/>
              <a:t>likewise…</a:t>
            </a:r>
            <a:r>
              <a:rPr lang="en-US" sz="2800" baseline="30000" dirty="0" smtClean="0"/>
              <a:t>22</a:t>
            </a:r>
            <a:r>
              <a:rPr lang="en-US" sz="2800" baseline="30000" dirty="0"/>
              <a:t> </a:t>
            </a:r>
            <a:r>
              <a:rPr lang="en-US" sz="2800" b="1" dirty="0">
                <a:solidFill>
                  <a:srgbClr val="FF0000"/>
                </a:solidFill>
              </a:rPr>
              <a:t>The Father judges no one, but has given all judgment to the Son</a:t>
            </a:r>
            <a:r>
              <a:rPr lang="en-US" sz="2800" dirty="0"/>
              <a:t>, </a:t>
            </a:r>
            <a:r>
              <a:rPr lang="en-US" sz="2800" baseline="30000" dirty="0"/>
              <a:t>23 </a:t>
            </a:r>
            <a:r>
              <a:rPr lang="en-US" sz="2800" dirty="0"/>
              <a:t>that all may honor the Son, just as they honor the Father. Whoever does not honor the Son does not honor the Father who sent him. </a:t>
            </a:r>
          </a:p>
        </p:txBody>
      </p:sp>
    </p:spTree>
    <p:extLst>
      <p:ext uri="{BB962C8B-B14F-4D97-AF65-F5344CB8AC3E}">
        <p14:creationId xmlns:p14="http://schemas.microsoft.com/office/powerpoint/2010/main" xmlns="" val="6455967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6001643"/>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Mankind </a:t>
            </a:r>
            <a:r>
              <a:rPr lang="en-US" sz="3200" dirty="0">
                <a:latin typeface="Tahoma" panose="020B0604030504040204" pitchFamily="34" charset="0"/>
                <a:ea typeface="Tahoma" panose="020B0604030504040204" pitchFamily="34" charset="0"/>
                <a:cs typeface="Tahoma" panose="020B0604030504040204" pitchFamily="34" charset="0"/>
              </a:rPr>
              <a:t>(men and women) were made </a:t>
            </a:r>
            <a:r>
              <a:rPr lang="en-US" sz="3200" b="1" u="sng" dirty="0" smtClean="0">
                <a:latin typeface="Tahoma" panose="020B0604030504040204" pitchFamily="34" charset="0"/>
                <a:ea typeface="Tahoma" panose="020B0604030504040204" pitchFamily="34" charset="0"/>
                <a:cs typeface="Tahoma" panose="020B0604030504040204" pitchFamily="34" charset="0"/>
              </a:rPr>
              <a:t>EQUAL</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in </a:t>
            </a:r>
            <a:r>
              <a:rPr lang="en-US" sz="3200" b="1" u="sng" dirty="0" smtClean="0">
                <a:latin typeface="Tahoma" panose="020B0604030504040204" pitchFamily="34" charset="0"/>
                <a:ea typeface="Tahoma" panose="020B0604030504040204" pitchFamily="34" charset="0"/>
                <a:cs typeface="Tahoma" panose="020B0604030504040204" pitchFamily="34" charset="0"/>
              </a:rPr>
              <a:t>HIS/THEIR</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image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Genesis 1:26-27</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The </a:t>
            </a:r>
            <a:r>
              <a:rPr lang="en-US" sz="3200" b="1" u="sng" dirty="0" smtClean="0">
                <a:latin typeface="Tahoma" panose="020B0604030504040204" pitchFamily="34" charset="0"/>
                <a:ea typeface="Tahoma" panose="020B0604030504040204" pitchFamily="34" charset="0"/>
                <a:cs typeface="Tahoma" panose="020B0604030504040204" pitchFamily="34" charset="0"/>
              </a:rPr>
              <a:t>PERSONS</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of God are equal but have different roles (John 1:1; Philippians 2:5-8; John 5:19-23</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___________ </a:t>
            </a:r>
            <a:r>
              <a:rPr lang="en-US" sz="3200" dirty="0">
                <a:latin typeface="Tahoma" panose="020B0604030504040204" pitchFamily="34" charset="0"/>
                <a:ea typeface="Tahoma" panose="020B0604030504040204" pitchFamily="34" charset="0"/>
                <a:cs typeface="Tahoma" panose="020B0604030504040204" pitchFamily="34" charset="0"/>
              </a:rPr>
              <a:t>is one example of how men and women are equal but different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Ephesians 5:21-32)</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Tree>
    <p:extLst>
      <p:ext uri="{BB962C8B-B14F-4D97-AF65-F5344CB8AC3E}">
        <p14:creationId xmlns:p14="http://schemas.microsoft.com/office/powerpoint/2010/main" xmlns="" val="15986581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endParaRPr lang="en-US" sz="2800" b="1" dirty="0"/>
          </a:p>
          <a:p>
            <a:endParaRPr lang="en-US" sz="2800" b="1" dirty="0" smtClean="0"/>
          </a:p>
          <a:p>
            <a:r>
              <a:rPr lang="en-US" sz="2800" b="1" dirty="0" smtClean="0"/>
              <a:t>Ephesians 5:21 New </a:t>
            </a:r>
            <a:r>
              <a:rPr lang="en-US" sz="2800" b="1" dirty="0"/>
              <a:t>International Version (NIV)</a:t>
            </a:r>
          </a:p>
          <a:p>
            <a:endParaRPr lang="en-US" sz="2800" baseline="30000" dirty="0" smtClean="0"/>
          </a:p>
          <a:p>
            <a:r>
              <a:rPr lang="en-US" sz="2800" baseline="30000" dirty="0" smtClean="0"/>
              <a:t>21</a:t>
            </a:r>
            <a:r>
              <a:rPr lang="en-US" sz="2800" baseline="30000" dirty="0"/>
              <a:t> </a:t>
            </a:r>
            <a:r>
              <a:rPr lang="en-US" sz="2800" dirty="0"/>
              <a:t>Submit to </a:t>
            </a:r>
            <a:r>
              <a:rPr lang="en-US" sz="2800" b="1" dirty="0">
                <a:solidFill>
                  <a:srgbClr val="FF0000"/>
                </a:solidFill>
              </a:rPr>
              <a:t>one another </a:t>
            </a:r>
            <a:r>
              <a:rPr lang="en-US" sz="2800" dirty="0"/>
              <a:t>out of reverence for Christ.</a:t>
            </a:r>
          </a:p>
          <a:p>
            <a:endParaRPr lang="en-US" sz="2800" baseline="30000" dirty="0" smtClean="0"/>
          </a:p>
        </p:txBody>
      </p:sp>
    </p:spTree>
    <p:extLst>
      <p:ext uri="{BB962C8B-B14F-4D97-AF65-F5344CB8AC3E}">
        <p14:creationId xmlns:p14="http://schemas.microsoft.com/office/powerpoint/2010/main" xmlns="" val="7693233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endParaRPr lang="en-US" sz="2800" b="1" dirty="0"/>
          </a:p>
          <a:p>
            <a:endParaRPr lang="en-US" sz="2800" b="1" dirty="0" smtClean="0"/>
          </a:p>
          <a:p>
            <a:r>
              <a:rPr lang="en-US" sz="2800" b="1" dirty="0"/>
              <a:t>Reverence</a:t>
            </a:r>
            <a:r>
              <a:rPr lang="en-US" sz="2800" dirty="0"/>
              <a:t> (/ˈ</a:t>
            </a:r>
            <a:r>
              <a:rPr lang="en-US" sz="2800" dirty="0" err="1"/>
              <a:t>rɛvərəns</a:t>
            </a:r>
            <a:r>
              <a:rPr lang="en-US" sz="2800" dirty="0"/>
              <a:t>/) is "a feeling or attitude of deep respect tinged with awe; veneration". The word "</a:t>
            </a:r>
            <a:r>
              <a:rPr lang="en-US" sz="2800" b="1" dirty="0"/>
              <a:t>reverence</a:t>
            </a:r>
            <a:r>
              <a:rPr lang="en-US" sz="2800" dirty="0"/>
              <a:t>" in the modern day is often used in relationship with religion.</a:t>
            </a:r>
            <a:endParaRPr lang="en-US" sz="2800" baseline="30000" dirty="0" smtClean="0"/>
          </a:p>
        </p:txBody>
      </p:sp>
    </p:spTree>
    <p:extLst>
      <p:ext uri="{BB962C8B-B14F-4D97-AF65-F5344CB8AC3E}">
        <p14:creationId xmlns:p14="http://schemas.microsoft.com/office/powerpoint/2010/main" xmlns="" val="26031628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r>
              <a:rPr lang="en-US" sz="2800" b="1" dirty="0" smtClean="0"/>
              <a:t>Ephesians 5:22 New </a:t>
            </a:r>
            <a:r>
              <a:rPr lang="en-US" sz="2800" b="1" dirty="0"/>
              <a:t>International Version (NIV)</a:t>
            </a:r>
          </a:p>
          <a:p>
            <a:endParaRPr lang="en-US" sz="2800" baseline="30000" dirty="0" smtClean="0"/>
          </a:p>
          <a:p>
            <a:endParaRPr lang="en-US" sz="2800" baseline="30000" dirty="0" smtClean="0"/>
          </a:p>
          <a:p>
            <a:r>
              <a:rPr lang="en-US" sz="2800" baseline="30000" dirty="0" smtClean="0"/>
              <a:t>22</a:t>
            </a:r>
            <a:r>
              <a:rPr lang="en-US" sz="2800" baseline="30000" dirty="0"/>
              <a:t> </a:t>
            </a:r>
            <a:r>
              <a:rPr lang="en-US" sz="2800" dirty="0"/>
              <a:t>Wives, submit yourselves to your own husbands as you do to the Lord. </a:t>
            </a:r>
            <a:endParaRPr lang="en-US" sz="2800" dirty="0" smtClean="0"/>
          </a:p>
          <a:p>
            <a:endParaRPr lang="en-US" sz="2800" dirty="0"/>
          </a:p>
          <a:p>
            <a:r>
              <a:rPr lang="en-US" sz="2800" b="1" dirty="0"/>
              <a:t>John </a:t>
            </a:r>
            <a:r>
              <a:rPr lang="en-US" sz="2800" b="1" dirty="0" smtClean="0"/>
              <a:t>6:38 English </a:t>
            </a:r>
            <a:r>
              <a:rPr lang="en-US" sz="2800" b="1" dirty="0"/>
              <a:t>Standard Version (ESV)</a:t>
            </a:r>
          </a:p>
          <a:p>
            <a:endParaRPr lang="en-US" sz="2800" baseline="30000" dirty="0" smtClean="0"/>
          </a:p>
          <a:p>
            <a:r>
              <a:rPr lang="en-US" sz="2800" baseline="30000" dirty="0" smtClean="0"/>
              <a:t>38</a:t>
            </a:r>
            <a:r>
              <a:rPr lang="en-US" sz="2800" baseline="30000" dirty="0"/>
              <a:t> </a:t>
            </a:r>
            <a:r>
              <a:rPr lang="en-US" sz="2800" dirty="0"/>
              <a:t>For </a:t>
            </a:r>
            <a:r>
              <a:rPr lang="en-US" sz="2800" dirty="0" smtClean="0"/>
              <a:t>I [Jesus] have </a:t>
            </a:r>
            <a:r>
              <a:rPr lang="en-US" sz="2800" dirty="0"/>
              <a:t>come down from heaven, not to do my own will but the will of him who sent me. </a:t>
            </a:r>
          </a:p>
          <a:p>
            <a:endParaRPr lang="en-US" sz="2800" dirty="0" smtClean="0"/>
          </a:p>
          <a:p>
            <a:endParaRPr lang="en-US" sz="2800" dirty="0"/>
          </a:p>
          <a:p>
            <a:endParaRPr lang="en-US" sz="2800" dirty="0"/>
          </a:p>
        </p:txBody>
      </p:sp>
    </p:spTree>
    <p:extLst>
      <p:ext uri="{BB962C8B-B14F-4D97-AF65-F5344CB8AC3E}">
        <p14:creationId xmlns:p14="http://schemas.microsoft.com/office/powerpoint/2010/main" xmlns="" val="16702776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2"/>
          <p:cNvSpPr txBox="1">
            <a:spLocks noChangeArrowheads="1"/>
          </p:cNvSpPr>
          <p:nvPr/>
        </p:nvSpPr>
        <p:spPr bwMode="auto">
          <a:xfrm>
            <a:off x="0" y="14288"/>
            <a:ext cx="9144000" cy="1016000"/>
          </a:xfrm>
          <a:prstGeom prst="rect">
            <a:avLst/>
          </a:prstGeom>
          <a:solidFill>
            <a:srgbClr val="D0D7E6">
              <a:alpha val="54901"/>
            </a:srgbClr>
          </a:solidFill>
          <a:ln w="9525">
            <a:noFill/>
            <a:miter lim="800000"/>
            <a:headEnd/>
            <a:tailEnd/>
          </a:ln>
        </p:spPr>
        <p:txBody>
          <a:bodyPr>
            <a:spAutoFit/>
          </a:bodyPr>
          <a:lstStyle/>
          <a:p>
            <a:pPr algn="ctr"/>
            <a:r>
              <a:rPr lang="en-US" sz="3600" b="1" dirty="0"/>
              <a:t>Ephesians </a:t>
            </a:r>
            <a:r>
              <a:rPr lang="en-US" sz="3600" b="1" dirty="0" smtClean="0"/>
              <a:t>5:26-29 </a:t>
            </a:r>
            <a:endParaRPr lang="en-US" sz="3600" b="1" dirty="0"/>
          </a:p>
          <a:p>
            <a:pPr algn="ctr"/>
            <a:r>
              <a:rPr lang="en-US" sz="2400" dirty="0"/>
              <a:t>(Page </a:t>
            </a:r>
            <a:r>
              <a:rPr lang="en-US" sz="2400" dirty="0" smtClean="0"/>
              <a:t>979 </a:t>
            </a:r>
            <a:r>
              <a:rPr lang="en-US" sz="2400" dirty="0"/>
              <a:t>in the ESV pew bible)</a:t>
            </a:r>
          </a:p>
        </p:txBody>
      </p:sp>
      <p:sp>
        <p:nvSpPr>
          <p:cNvPr id="65538" name="TextBox 3"/>
          <p:cNvSpPr txBox="1">
            <a:spLocks noChangeArrowheads="1"/>
          </p:cNvSpPr>
          <p:nvPr/>
        </p:nvSpPr>
        <p:spPr bwMode="auto">
          <a:xfrm>
            <a:off x="6248400" y="6477000"/>
            <a:ext cx="2895600" cy="369888"/>
          </a:xfrm>
          <a:prstGeom prst="rect">
            <a:avLst/>
          </a:prstGeom>
          <a:noFill/>
          <a:ln w="9525">
            <a:noFill/>
            <a:miter lim="800000"/>
            <a:headEnd/>
            <a:tailEnd/>
          </a:ln>
        </p:spPr>
        <p:txBody>
          <a:bodyPr>
            <a:spAutoFit/>
          </a:bodyPr>
          <a:lstStyle/>
          <a:p>
            <a:r>
              <a:rPr lang="en-US" altLang="zh-TW">
                <a:solidFill>
                  <a:srgbClr val="000000"/>
                </a:solidFill>
              </a:rPr>
              <a:t>English Standard Version</a:t>
            </a:r>
          </a:p>
        </p:txBody>
      </p:sp>
      <p:sp>
        <p:nvSpPr>
          <p:cNvPr id="2" name="TextBox 1"/>
          <p:cNvSpPr txBox="1"/>
          <p:nvPr/>
        </p:nvSpPr>
        <p:spPr>
          <a:xfrm>
            <a:off x="304800" y="1166813"/>
            <a:ext cx="8686800" cy="5678478"/>
          </a:xfrm>
          <a:prstGeom prst="rect">
            <a:avLst/>
          </a:prstGeom>
          <a:solidFill>
            <a:schemeClr val="bg1">
              <a:lumMod val="95000"/>
              <a:alpha val="55000"/>
            </a:schemeClr>
          </a:solidFill>
        </p:spPr>
        <p:txBody>
          <a:bodyPr>
            <a:spAutoFit/>
          </a:bodyPr>
          <a:lstStyle/>
          <a:p>
            <a:r>
              <a:rPr lang="en-US" sz="3300" b="1" baseline="30000" dirty="0" smtClean="0">
                <a:latin typeface="Tahoma" panose="020B0604030504040204" pitchFamily="34" charset="0"/>
                <a:ea typeface="Tahoma" panose="020B0604030504040204" pitchFamily="34" charset="0"/>
                <a:cs typeface="Tahoma" panose="020B0604030504040204" pitchFamily="34" charset="0"/>
              </a:rPr>
              <a:t>26</a:t>
            </a:r>
            <a:r>
              <a:rPr lang="en-US" sz="3300" b="1" baseline="30000" dirty="0">
                <a:latin typeface="Tahoma" panose="020B0604030504040204" pitchFamily="34" charset="0"/>
                <a:ea typeface="Tahoma" panose="020B0604030504040204" pitchFamily="34" charset="0"/>
                <a:cs typeface="Tahoma" panose="020B0604030504040204" pitchFamily="34" charset="0"/>
              </a:rPr>
              <a:t> </a:t>
            </a:r>
            <a:r>
              <a:rPr lang="en-US" sz="3300" dirty="0">
                <a:latin typeface="Tahoma" panose="020B0604030504040204" pitchFamily="34" charset="0"/>
                <a:ea typeface="Tahoma" panose="020B0604030504040204" pitchFamily="34" charset="0"/>
                <a:cs typeface="Tahoma" panose="020B0604030504040204" pitchFamily="34" charset="0"/>
              </a:rPr>
              <a:t>that he might sanctify her, having cleansed her by the washing of water with the word, </a:t>
            </a:r>
            <a:r>
              <a:rPr lang="en-US" sz="3300" b="1" baseline="30000" dirty="0">
                <a:latin typeface="Tahoma" panose="020B0604030504040204" pitchFamily="34" charset="0"/>
                <a:ea typeface="Tahoma" panose="020B0604030504040204" pitchFamily="34" charset="0"/>
                <a:cs typeface="Tahoma" panose="020B0604030504040204" pitchFamily="34" charset="0"/>
              </a:rPr>
              <a:t>27 </a:t>
            </a:r>
            <a:r>
              <a:rPr lang="en-US" sz="3300" dirty="0">
                <a:latin typeface="Tahoma" panose="020B0604030504040204" pitchFamily="34" charset="0"/>
                <a:ea typeface="Tahoma" panose="020B0604030504040204" pitchFamily="34" charset="0"/>
                <a:cs typeface="Tahoma" panose="020B0604030504040204" pitchFamily="34" charset="0"/>
              </a:rPr>
              <a:t>so that he might present the church to himself in splendor, without spot or wrinkle or any such thing, that she might be holy and without blemish. </a:t>
            </a:r>
            <a:r>
              <a:rPr lang="en-US" sz="3300" b="1" baseline="30000" dirty="0">
                <a:latin typeface="Tahoma" panose="020B0604030504040204" pitchFamily="34" charset="0"/>
                <a:ea typeface="Tahoma" panose="020B0604030504040204" pitchFamily="34" charset="0"/>
                <a:cs typeface="Tahoma" panose="020B0604030504040204" pitchFamily="34" charset="0"/>
              </a:rPr>
              <a:t>28 </a:t>
            </a:r>
            <a:r>
              <a:rPr lang="en-US" sz="3300" dirty="0">
                <a:latin typeface="Tahoma" panose="020B0604030504040204" pitchFamily="34" charset="0"/>
                <a:ea typeface="Tahoma" panose="020B0604030504040204" pitchFamily="34" charset="0"/>
                <a:cs typeface="Tahoma" panose="020B0604030504040204" pitchFamily="34" charset="0"/>
              </a:rPr>
              <a:t>In the same way husbands should love their wives as their own bodies. He who loves his wife loves himself. </a:t>
            </a:r>
            <a:r>
              <a:rPr lang="en-US" sz="3300" b="1" baseline="30000" dirty="0">
                <a:latin typeface="Tahoma" panose="020B0604030504040204" pitchFamily="34" charset="0"/>
                <a:ea typeface="Tahoma" panose="020B0604030504040204" pitchFamily="34" charset="0"/>
                <a:cs typeface="Tahoma" panose="020B0604030504040204" pitchFamily="34" charset="0"/>
              </a:rPr>
              <a:t>29 </a:t>
            </a:r>
            <a:r>
              <a:rPr lang="en-US" sz="3300" dirty="0">
                <a:latin typeface="Tahoma" panose="020B0604030504040204" pitchFamily="34" charset="0"/>
                <a:ea typeface="Tahoma" panose="020B0604030504040204" pitchFamily="34" charset="0"/>
                <a:cs typeface="Tahoma" panose="020B0604030504040204" pitchFamily="34" charset="0"/>
              </a:rPr>
              <a:t>For no one ever hated his own flesh, but nourishes and cherishes it, just as Christ does the church, </a:t>
            </a:r>
          </a:p>
        </p:txBody>
      </p:sp>
    </p:spTree>
    <p:extLst>
      <p:ext uri="{BB962C8B-B14F-4D97-AF65-F5344CB8AC3E}">
        <p14:creationId xmlns:p14="http://schemas.microsoft.com/office/powerpoint/2010/main" xmlns="" val="664233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r>
              <a:rPr lang="en-US" sz="2800" b="1" dirty="0" smtClean="0"/>
              <a:t>Ephesians 5:25 English </a:t>
            </a:r>
            <a:r>
              <a:rPr lang="en-US" sz="2800" b="1" dirty="0"/>
              <a:t>Standard Version (ESV)</a:t>
            </a:r>
          </a:p>
          <a:p>
            <a:endParaRPr lang="en-US" sz="2800" baseline="30000" dirty="0" smtClean="0"/>
          </a:p>
          <a:p>
            <a:r>
              <a:rPr lang="en-US" sz="2800" baseline="30000" dirty="0" smtClean="0"/>
              <a:t>25</a:t>
            </a:r>
            <a:r>
              <a:rPr lang="en-US" sz="2800" baseline="30000" dirty="0"/>
              <a:t> </a:t>
            </a:r>
            <a:r>
              <a:rPr lang="en-US" sz="2800" dirty="0"/>
              <a:t>Husbands, love your wives, as Christ loved the church and gave himself up for her, </a:t>
            </a:r>
          </a:p>
          <a:p>
            <a:endParaRPr lang="en-US" sz="2800" dirty="0"/>
          </a:p>
          <a:p>
            <a:r>
              <a:rPr lang="en-US" sz="2800" b="1" dirty="0"/>
              <a:t>Philippians </a:t>
            </a:r>
            <a:r>
              <a:rPr lang="en-US" sz="2800" b="1" dirty="0" smtClean="0"/>
              <a:t>2:7-8 English </a:t>
            </a:r>
            <a:r>
              <a:rPr lang="en-US" sz="2800" b="1" dirty="0"/>
              <a:t>Standard Version (ESV)</a:t>
            </a:r>
          </a:p>
          <a:p>
            <a:endParaRPr lang="en-US" sz="2800" baseline="30000" dirty="0" smtClean="0"/>
          </a:p>
          <a:p>
            <a:r>
              <a:rPr lang="en-US" sz="2800" baseline="30000" dirty="0" smtClean="0"/>
              <a:t>7</a:t>
            </a:r>
            <a:r>
              <a:rPr lang="en-US" sz="2800" baseline="30000" dirty="0"/>
              <a:t> </a:t>
            </a:r>
            <a:r>
              <a:rPr lang="en-US" sz="2800" dirty="0"/>
              <a:t>but emptied himself, by taking the form of a </a:t>
            </a:r>
            <a:r>
              <a:rPr lang="en-US" sz="2800" dirty="0" smtClean="0"/>
              <a:t>servant,</a:t>
            </a:r>
            <a:r>
              <a:rPr lang="en-US" sz="2800" baseline="30000" dirty="0"/>
              <a:t> </a:t>
            </a:r>
            <a:r>
              <a:rPr lang="en-US" sz="2800" dirty="0" smtClean="0"/>
              <a:t>being </a:t>
            </a:r>
            <a:r>
              <a:rPr lang="en-US" sz="2800" dirty="0"/>
              <a:t>born in the likeness of men. </a:t>
            </a:r>
            <a:r>
              <a:rPr lang="en-US" sz="2800" baseline="30000" dirty="0"/>
              <a:t>8 </a:t>
            </a:r>
            <a:r>
              <a:rPr lang="en-US" sz="2800" dirty="0"/>
              <a:t>And being found in human form, </a:t>
            </a:r>
            <a:r>
              <a:rPr lang="en-US" sz="2800" b="1" dirty="0">
                <a:solidFill>
                  <a:srgbClr val="FF0000"/>
                </a:solidFill>
              </a:rPr>
              <a:t>he humbled himself by becoming obedient to the point of death, even death on a cross. </a:t>
            </a:r>
            <a:endParaRPr lang="en-US" sz="2800" b="1" dirty="0" smtClean="0">
              <a:solidFill>
                <a:srgbClr val="FF0000"/>
              </a:solidFill>
            </a:endParaRPr>
          </a:p>
          <a:p>
            <a:endParaRPr lang="en-US" sz="2800" dirty="0"/>
          </a:p>
          <a:p>
            <a:endParaRPr lang="en-US" sz="2800" dirty="0"/>
          </a:p>
        </p:txBody>
      </p:sp>
    </p:spTree>
    <p:extLst>
      <p:ext uri="{BB962C8B-B14F-4D97-AF65-F5344CB8AC3E}">
        <p14:creationId xmlns:p14="http://schemas.microsoft.com/office/powerpoint/2010/main" xmlns="" val="1761190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smtClean="0"/>
          </a:p>
          <a:p>
            <a:r>
              <a:rPr lang="en-US" sz="2800" b="1" dirty="0" smtClean="0"/>
              <a:t>Husband</a:t>
            </a:r>
            <a:endParaRPr lang="en-US" sz="2800" b="1" dirty="0"/>
          </a:p>
          <a:p>
            <a:pPr marL="514350" lvl="0" indent="-514350">
              <a:buFont typeface="+mj-lt"/>
              <a:buAutoNum type="arabicPeriod"/>
            </a:pPr>
            <a:r>
              <a:rPr lang="en-US" sz="2800" dirty="0" smtClean="0"/>
              <a:t>The </a:t>
            </a:r>
            <a:r>
              <a:rPr lang="en-US" sz="2800" dirty="0"/>
              <a:t>tie breaker in decision making in the Christian household </a:t>
            </a:r>
          </a:p>
          <a:p>
            <a:pPr marL="514350" lvl="0" indent="-514350">
              <a:buFont typeface="+mj-lt"/>
              <a:buAutoNum type="arabicPeriod"/>
            </a:pPr>
            <a:r>
              <a:rPr lang="en-US" sz="2800" dirty="0"/>
              <a:t>Sacrifice his own desires and give himself up for her</a:t>
            </a:r>
          </a:p>
          <a:p>
            <a:pPr marL="514350" lvl="0" indent="-514350">
              <a:buFont typeface="+mj-lt"/>
              <a:buAutoNum type="arabicPeriod"/>
            </a:pPr>
            <a:r>
              <a:rPr lang="en-US" sz="2800" dirty="0"/>
              <a:t>The one who makes the wife holy through the Word</a:t>
            </a:r>
          </a:p>
          <a:p>
            <a:endParaRPr lang="en-US" sz="2800" dirty="0"/>
          </a:p>
          <a:p>
            <a:r>
              <a:rPr lang="en-US" sz="2800" b="1" dirty="0" smtClean="0"/>
              <a:t>Wife</a:t>
            </a:r>
            <a:endParaRPr lang="en-US" sz="2800" b="1" dirty="0"/>
          </a:p>
          <a:p>
            <a:pPr marL="514350" indent="-514350">
              <a:buFont typeface="+mj-lt"/>
              <a:buAutoNum type="arabicPeriod"/>
            </a:pPr>
            <a:r>
              <a:rPr lang="en-US" sz="2800" dirty="0" smtClean="0"/>
              <a:t>Submit to the decision/authority of the husband</a:t>
            </a:r>
          </a:p>
          <a:p>
            <a:pPr marL="514350" indent="-514350">
              <a:buFont typeface="+mj-lt"/>
              <a:buAutoNum type="arabicPeriod"/>
            </a:pPr>
            <a:r>
              <a:rPr lang="en-US" sz="2800" dirty="0" smtClean="0"/>
              <a:t>Respect her husband</a:t>
            </a:r>
            <a:endParaRPr lang="en-US" sz="2800" dirty="0"/>
          </a:p>
          <a:p>
            <a:endParaRPr lang="en-US" sz="2800" dirty="0"/>
          </a:p>
        </p:txBody>
      </p:sp>
    </p:spTree>
    <p:extLst>
      <p:ext uri="{BB962C8B-B14F-4D97-AF65-F5344CB8AC3E}">
        <p14:creationId xmlns:p14="http://schemas.microsoft.com/office/powerpoint/2010/main" xmlns="" val="15831620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6001643"/>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Mankind </a:t>
            </a:r>
            <a:r>
              <a:rPr lang="en-US" sz="3200" dirty="0">
                <a:latin typeface="Tahoma" panose="020B0604030504040204" pitchFamily="34" charset="0"/>
                <a:ea typeface="Tahoma" panose="020B0604030504040204" pitchFamily="34" charset="0"/>
                <a:cs typeface="Tahoma" panose="020B0604030504040204" pitchFamily="34" charset="0"/>
              </a:rPr>
              <a:t>(men and women) were made </a:t>
            </a:r>
            <a:r>
              <a:rPr lang="en-US" sz="3200" b="1" u="sng" dirty="0" smtClean="0">
                <a:latin typeface="Tahoma" panose="020B0604030504040204" pitchFamily="34" charset="0"/>
                <a:ea typeface="Tahoma" panose="020B0604030504040204" pitchFamily="34" charset="0"/>
                <a:cs typeface="Tahoma" panose="020B0604030504040204" pitchFamily="34" charset="0"/>
              </a:rPr>
              <a:t>EQUAL</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in </a:t>
            </a:r>
            <a:r>
              <a:rPr lang="en-US" sz="3200" b="1" u="sng" dirty="0" smtClean="0">
                <a:latin typeface="Tahoma" panose="020B0604030504040204" pitchFamily="34" charset="0"/>
                <a:ea typeface="Tahoma" panose="020B0604030504040204" pitchFamily="34" charset="0"/>
                <a:cs typeface="Tahoma" panose="020B0604030504040204" pitchFamily="34" charset="0"/>
              </a:rPr>
              <a:t>HIS/THEIR</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image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Genesis 1:26-27</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The </a:t>
            </a:r>
            <a:r>
              <a:rPr lang="en-US" sz="3200" b="1" u="sng" dirty="0" smtClean="0">
                <a:latin typeface="Tahoma" panose="020B0604030504040204" pitchFamily="34" charset="0"/>
                <a:ea typeface="Tahoma" panose="020B0604030504040204" pitchFamily="34" charset="0"/>
                <a:cs typeface="Tahoma" panose="020B0604030504040204" pitchFamily="34" charset="0"/>
              </a:rPr>
              <a:t>PERSONS</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of God are equal but have different roles (John 1:1; Philippians 2:5-8; John 5:19-23</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b="1" u="sng" dirty="0" smtClean="0">
                <a:latin typeface="Tahoma" panose="020B0604030504040204" pitchFamily="34" charset="0"/>
                <a:ea typeface="Tahoma" panose="020B0604030504040204" pitchFamily="34" charset="0"/>
                <a:cs typeface="Tahoma" panose="020B0604030504040204" pitchFamily="34" charset="0"/>
              </a:rPr>
              <a:t>MARRIAGE</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is one example of how men and women are equal but different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Ephesians 5:21-32)</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Tree>
    <p:extLst>
      <p:ext uri="{BB962C8B-B14F-4D97-AF65-F5344CB8AC3E}">
        <p14:creationId xmlns:p14="http://schemas.microsoft.com/office/powerpoint/2010/main" xmlns="" val="22835356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pic>
        <p:nvPicPr>
          <p:cNvPr id="5" name="Picture 4"/>
          <p:cNvPicPr>
            <a:picLocks noChangeAspect="1"/>
          </p:cNvPicPr>
          <p:nvPr/>
        </p:nvPicPr>
        <p:blipFill>
          <a:blip r:embed="rId2" cstate="print"/>
          <a:stretch>
            <a:fillRect/>
          </a:stretch>
        </p:blipFill>
        <p:spPr>
          <a:xfrm>
            <a:off x="182880" y="1007088"/>
            <a:ext cx="5715000" cy="3219450"/>
          </a:xfrm>
          <a:prstGeom prst="rect">
            <a:avLst/>
          </a:prstGeom>
        </p:spPr>
      </p:pic>
      <p:pic>
        <p:nvPicPr>
          <p:cNvPr id="9" name="Picture 8"/>
          <p:cNvPicPr>
            <a:picLocks noChangeAspect="1"/>
          </p:cNvPicPr>
          <p:nvPr/>
        </p:nvPicPr>
        <p:blipFill>
          <a:blip r:embed="rId3" cstate="print"/>
          <a:stretch>
            <a:fillRect/>
          </a:stretch>
        </p:blipFill>
        <p:spPr>
          <a:xfrm>
            <a:off x="5181600" y="1007554"/>
            <a:ext cx="3581400" cy="5524310"/>
          </a:xfrm>
          <a:prstGeom prst="rect">
            <a:avLst/>
          </a:prstGeom>
        </p:spPr>
      </p:pic>
      <p:sp>
        <p:nvSpPr>
          <p:cNvPr id="10" name="TextBox 9"/>
          <p:cNvSpPr txBox="1"/>
          <p:nvPr/>
        </p:nvSpPr>
        <p:spPr>
          <a:xfrm>
            <a:off x="182880" y="4779036"/>
            <a:ext cx="4770120" cy="1200329"/>
          </a:xfrm>
          <a:prstGeom prst="rect">
            <a:avLst/>
          </a:prstGeom>
          <a:noFill/>
        </p:spPr>
        <p:txBody>
          <a:bodyPr wrap="square" rtlCol="0">
            <a:spAutoFit/>
          </a:bodyPr>
          <a:lstStyle/>
          <a:p>
            <a:r>
              <a:rPr lang="en-US" sz="3600" i="1" dirty="0" smtClean="0">
                <a:solidFill>
                  <a:schemeClr val="accent2">
                    <a:lumMod val="75000"/>
                  </a:schemeClr>
                </a:solidFill>
              </a:rPr>
              <a:t>“But you don’t have </a:t>
            </a:r>
            <a:br>
              <a:rPr lang="en-US" sz="3600" i="1" dirty="0" smtClean="0">
                <a:solidFill>
                  <a:schemeClr val="accent2">
                    <a:lumMod val="75000"/>
                  </a:schemeClr>
                </a:solidFill>
              </a:rPr>
            </a:br>
            <a:r>
              <a:rPr lang="en-US" sz="3600" i="1" dirty="0" smtClean="0">
                <a:solidFill>
                  <a:schemeClr val="accent2">
                    <a:lumMod val="75000"/>
                  </a:schemeClr>
                </a:solidFill>
              </a:rPr>
              <a:t>to take my word for it.”</a:t>
            </a:r>
            <a:endParaRPr lang="en-US" sz="3600" i="1" dirty="0">
              <a:solidFill>
                <a:schemeClr val="accent2">
                  <a:lumMod val="75000"/>
                </a:schemeClr>
              </a:solidFill>
            </a:endParaRPr>
          </a:p>
        </p:txBody>
      </p:sp>
    </p:spTree>
    <p:extLst>
      <p:ext uri="{BB962C8B-B14F-4D97-AF65-F5344CB8AC3E}">
        <p14:creationId xmlns:p14="http://schemas.microsoft.com/office/powerpoint/2010/main" xmlns="" val="15198771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r>
              <a:rPr lang="en-US" sz="2800" b="1" dirty="0" smtClean="0"/>
              <a:t>Ephesians 5:31-32 English </a:t>
            </a:r>
            <a:r>
              <a:rPr lang="en-US" sz="2800" b="1" dirty="0"/>
              <a:t>Standard Version (ESV)</a:t>
            </a:r>
          </a:p>
          <a:p>
            <a:endParaRPr lang="en-US" sz="2800" baseline="30000" dirty="0" smtClean="0"/>
          </a:p>
          <a:p>
            <a:r>
              <a:rPr lang="en-US" sz="2800" baseline="30000" dirty="0" smtClean="0"/>
              <a:t>31</a:t>
            </a:r>
            <a:r>
              <a:rPr lang="en-US" sz="2800" baseline="30000" dirty="0"/>
              <a:t> </a:t>
            </a:r>
            <a:r>
              <a:rPr lang="en-US" sz="2800" dirty="0"/>
              <a:t>“Therefore a man shall leave his father and mother and hold fast to his wife, and the </a:t>
            </a:r>
            <a:r>
              <a:rPr lang="en-US" sz="2800" b="1" dirty="0">
                <a:solidFill>
                  <a:srgbClr val="FF0000"/>
                </a:solidFill>
              </a:rPr>
              <a:t>two shall become one </a:t>
            </a:r>
            <a:r>
              <a:rPr lang="en-US" sz="2800" dirty="0"/>
              <a:t>flesh.” </a:t>
            </a:r>
            <a:r>
              <a:rPr lang="en-US" sz="2800" baseline="30000" dirty="0"/>
              <a:t>32 </a:t>
            </a:r>
            <a:r>
              <a:rPr lang="en-US" sz="2800" dirty="0"/>
              <a:t>This </a:t>
            </a:r>
            <a:r>
              <a:rPr lang="en-US" sz="2800" b="1" dirty="0">
                <a:solidFill>
                  <a:srgbClr val="FF0000"/>
                </a:solidFill>
              </a:rPr>
              <a:t>mystery</a:t>
            </a:r>
            <a:r>
              <a:rPr lang="en-US" sz="2800" dirty="0"/>
              <a:t> is profound, and I am saying that it refers to Christ and the church. </a:t>
            </a:r>
          </a:p>
          <a:p>
            <a:endParaRPr lang="en-US" sz="2800" dirty="0"/>
          </a:p>
          <a:p>
            <a:endParaRPr lang="en-US" sz="2800" dirty="0"/>
          </a:p>
        </p:txBody>
      </p:sp>
    </p:spTree>
    <p:extLst>
      <p:ext uri="{BB962C8B-B14F-4D97-AF65-F5344CB8AC3E}">
        <p14:creationId xmlns:p14="http://schemas.microsoft.com/office/powerpoint/2010/main" xmlns="" val="33078519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r>
              <a:rPr lang="en-US" sz="2800" b="1" dirty="0" smtClean="0"/>
              <a:t>Genesis 1:26 English </a:t>
            </a:r>
            <a:r>
              <a:rPr lang="en-US" sz="2800" b="1" dirty="0"/>
              <a:t>Standard Version (ESV</a:t>
            </a:r>
            <a:r>
              <a:rPr lang="en-US" sz="2800" b="1" dirty="0" smtClean="0"/>
              <a:t>)</a:t>
            </a:r>
          </a:p>
          <a:p>
            <a:endParaRPr lang="en-US" sz="2800" b="1" dirty="0"/>
          </a:p>
          <a:p>
            <a:r>
              <a:rPr lang="en-US" sz="2800" baseline="30000" dirty="0"/>
              <a:t>26 </a:t>
            </a:r>
            <a:r>
              <a:rPr lang="en-US" sz="2800" dirty="0" smtClean="0"/>
              <a:t>…And </a:t>
            </a:r>
            <a:r>
              <a:rPr lang="en-US" sz="2800" dirty="0"/>
              <a:t>let </a:t>
            </a:r>
            <a:r>
              <a:rPr lang="en-US" sz="2800" b="1" dirty="0">
                <a:solidFill>
                  <a:srgbClr val="FF0000"/>
                </a:solidFill>
              </a:rPr>
              <a:t>them</a:t>
            </a:r>
            <a:r>
              <a:rPr lang="en-US" sz="2800" dirty="0"/>
              <a:t> have dominion over the fish of the sea and over the birds of the heavens and over the livestock and over all the earth and over every creeping thing that creeps on the earth</a:t>
            </a:r>
            <a:r>
              <a:rPr lang="en-US" sz="2800" dirty="0" smtClean="0"/>
              <a:t>.”</a:t>
            </a:r>
            <a:endParaRPr lang="en-US" sz="2800" dirty="0"/>
          </a:p>
        </p:txBody>
      </p:sp>
    </p:spTree>
    <p:extLst>
      <p:ext uri="{BB962C8B-B14F-4D97-AF65-F5344CB8AC3E}">
        <p14:creationId xmlns:p14="http://schemas.microsoft.com/office/powerpoint/2010/main" xmlns="" val="4282290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r>
              <a:rPr lang="en-US" sz="2800" b="1" dirty="0" smtClean="0"/>
              <a:t>Genesis 1:26 English </a:t>
            </a:r>
            <a:r>
              <a:rPr lang="en-US" sz="2800" b="1" dirty="0"/>
              <a:t>Standard Version (ESV</a:t>
            </a:r>
            <a:r>
              <a:rPr lang="en-US" sz="2800" b="1" dirty="0" smtClean="0"/>
              <a:t>)</a:t>
            </a:r>
          </a:p>
          <a:p>
            <a:endParaRPr lang="en-US" sz="2800" b="1" dirty="0"/>
          </a:p>
          <a:p>
            <a:r>
              <a:rPr lang="en-US" sz="2800" baseline="30000" dirty="0"/>
              <a:t>26 </a:t>
            </a:r>
            <a:r>
              <a:rPr lang="en-US" sz="2800" dirty="0" smtClean="0"/>
              <a:t>…And </a:t>
            </a:r>
            <a:r>
              <a:rPr lang="en-US" sz="2800" dirty="0"/>
              <a:t>let </a:t>
            </a:r>
            <a:r>
              <a:rPr lang="en-US" sz="2800" b="1" dirty="0">
                <a:solidFill>
                  <a:srgbClr val="FF0000"/>
                </a:solidFill>
              </a:rPr>
              <a:t>them</a:t>
            </a:r>
            <a:r>
              <a:rPr lang="en-US" sz="2800" dirty="0"/>
              <a:t> have dominion over the fish of the sea and over the birds of the heavens and over the livestock and over all the earth and over every creeping thing that creeps on the earth</a:t>
            </a:r>
            <a:r>
              <a:rPr lang="en-US" sz="2800" dirty="0" smtClean="0"/>
              <a:t>.”</a:t>
            </a:r>
            <a:endParaRPr lang="en-US" sz="2800" dirty="0"/>
          </a:p>
        </p:txBody>
      </p:sp>
    </p:spTree>
    <p:extLst>
      <p:ext uri="{BB962C8B-B14F-4D97-AF65-F5344CB8AC3E}">
        <p14:creationId xmlns:p14="http://schemas.microsoft.com/office/powerpoint/2010/main" xmlns="" val="2416369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smtClean="0"/>
              <a:t>Genesis 2:15-22, 3:16-19</a:t>
            </a:r>
          </a:p>
          <a:p>
            <a:endParaRPr lang="en-US" sz="2800" b="1" dirty="0" smtClean="0"/>
          </a:p>
          <a:p>
            <a:r>
              <a:rPr lang="en-US" sz="2800" b="1" dirty="0" smtClean="0"/>
              <a:t>Man</a:t>
            </a:r>
            <a:endParaRPr lang="en-US" sz="2800" b="1" dirty="0"/>
          </a:p>
          <a:p>
            <a:pPr marL="514350" lvl="0" indent="-514350">
              <a:buFont typeface="+mj-lt"/>
              <a:buAutoNum type="arabicPeriod"/>
            </a:pPr>
            <a:r>
              <a:rPr lang="en-US" sz="2800" dirty="0" smtClean="0"/>
              <a:t>Work the land and take care of it</a:t>
            </a:r>
          </a:p>
          <a:p>
            <a:pPr marL="514350" lvl="0" indent="-514350">
              <a:buFont typeface="+mj-lt"/>
              <a:buAutoNum type="arabicPeriod"/>
            </a:pPr>
            <a:r>
              <a:rPr lang="en-US" sz="2800" dirty="0" smtClean="0"/>
              <a:t>Name the creatures</a:t>
            </a:r>
          </a:p>
          <a:p>
            <a:pPr marL="514350" lvl="0" indent="-514350">
              <a:buFont typeface="+mj-lt"/>
              <a:buAutoNum type="arabicPeriod"/>
            </a:pPr>
            <a:r>
              <a:rPr lang="en-US" sz="2800" dirty="0" smtClean="0"/>
              <a:t>Rule over women (consequence of sin)</a:t>
            </a:r>
            <a:endParaRPr lang="en-US" sz="2800" dirty="0"/>
          </a:p>
          <a:p>
            <a:endParaRPr lang="en-US" sz="2800" b="1" dirty="0" smtClean="0"/>
          </a:p>
          <a:p>
            <a:r>
              <a:rPr lang="en-US" sz="2800" b="1" dirty="0" smtClean="0"/>
              <a:t>Woman</a:t>
            </a:r>
            <a:endParaRPr lang="en-US" sz="2800" b="1" dirty="0"/>
          </a:p>
          <a:p>
            <a:pPr marL="514350" indent="-514350">
              <a:buFont typeface="+mj-lt"/>
              <a:buAutoNum type="arabicPeriod"/>
            </a:pPr>
            <a:r>
              <a:rPr lang="en-US" sz="2800" dirty="0" smtClean="0"/>
              <a:t>Help the man</a:t>
            </a:r>
          </a:p>
          <a:p>
            <a:pPr marL="514350" indent="-514350">
              <a:buFont typeface="+mj-lt"/>
              <a:buAutoNum type="arabicPeriod"/>
            </a:pPr>
            <a:r>
              <a:rPr lang="en-US" sz="2800" dirty="0" smtClean="0"/>
              <a:t>Give birth to children</a:t>
            </a:r>
            <a:br>
              <a:rPr lang="en-US" sz="2800" dirty="0" smtClean="0"/>
            </a:br>
            <a:r>
              <a:rPr lang="en-US" sz="2800" dirty="0" smtClean="0">
                <a:sym typeface="Wingdings" panose="05000000000000000000" pitchFamily="2" charset="2"/>
              </a:rPr>
              <a:t> but it will be painful (consequence of sin)</a:t>
            </a:r>
            <a:endParaRPr lang="en-US" sz="2800" dirty="0" smtClean="0"/>
          </a:p>
          <a:p>
            <a:pPr marL="514350" indent="-514350">
              <a:buFont typeface="+mj-lt"/>
              <a:buAutoNum type="arabicPeriod"/>
            </a:pPr>
            <a:r>
              <a:rPr lang="en-US" sz="2800" dirty="0" smtClean="0"/>
              <a:t>Desire the man (consequence of sin)</a:t>
            </a:r>
            <a:endParaRPr lang="en-US" sz="2800" dirty="0"/>
          </a:p>
          <a:p>
            <a:endParaRPr lang="en-US" sz="2800" dirty="0"/>
          </a:p>
        </p:txBody>
      </p:sp>
    </p:spTree>
    <p:extLst>
      <p:ext uri="{BB962C8B-B14F-4D97-AF65-F5344CB8AC3E}">
        <p14:creationId xmlns:p14="http://schemas.microsoft.com/office/powerpoint/2010/main" xmlns="" val="42337656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endParaRPr lang="en-US" sz="2800" b="1" dirty="0" smtClean="0"/>
          </a:p>
          <a:p>
            <a:endParaRPr lang="en-US" sz="2800" b="1" dirty="0"/>
          </a:p>
          <a:p>
            <a:endParaRPr lang="en-US" sz="2800" b="1" dirty="0" smtClean="0"/>
          </a:p>
          <a:p>
            <a:r>
              <a:rPr lang="en-US" sz="2800" b="1" dirty="0"/>
              <a:t>John </a:t>
            </a:r>
            <a:r>
              <a:rPr lang="en-US" sz="2800" b="1" dirty="0" smtClean="0"/>
              <a:t>12:27-28 English </a:t>
            </a:r>
            <a:r>
              <a:rPr lang="en-US" sz="2800" b="1" dirty="0"/>
              <a:t>Standard Version (ESV)</a:t>
            </a:r>
          </a:p>
          <a:p>
            <a:endParaRPr lang="en-US" sz="2800" baseline="30000" dirty="0" smtClean="0"/>
          </a:p>
          <a:p>
            <a:r>
              <a:rPr lang="en-US" sz="2800" baseline="30000" dirty="0" smtClean="0"/>
              <a:t>27</a:t>
            </a:r>
            <a:r>
              <a:rPr lang="en-US" sz="2800" baseline="30000" dirty="0"/>
              <a:t> </a:t>
            </a:r>
            <a:r>
              <a:rPr lang="en-US" sz="2800" dirty="0"/>
              <a:t>“Now is my soul troubled. And what shall I say? ‘Father, save me from this hour’? But for this purpose I have come to this hour. </a:t>
            </a:r>
            <a:r>
              <a:rPr lang="en-US" sz="2800" baseline="30000" dirty="0"/>
              <a:t>28 </a:t>
            </a:r>
            <a:r>
              <a:rPr lang="en-US" sz="2800" dirty="0"/>
              <a:t>Father, glorify your name.” Then a voice came from heaven: “I have glorified it, and I will glorify it again.” </a:t>
            </a:r>
          </a:p>
          <a:p>
            <a:r>
              <a:rPr lang="en-US" sz="2800" dirty="0" smtClean="0"/>
              <a:t> </a:t>
            </a:r>
            <a:endParaRPr lang="en-US" sz="2800" dirty="0"/>
          </a:p>
        </p:txBody>
      </p:sp>
    </p:spTree>
    <p:extLst>
      <p:ext uri="{BB962C8B-B14F-4D97-AF65-F5344CB8AC3E}">
        <p14:creationId xmlns:p14="http://schemas.microsoft.com/office/powerpoint/2010/main" xmlns="" val="24943241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950666384"/>
              </p:ext>
            </p:extLst>
          </p:nvPr>
        </p:nvGraphicFramePr>
        <p:xfrm>
          <a:off x="182880" y="1188720"/>
          <a:ext cx="8732520" cy="5334000"/>
        </p:xfrm>
        <a:graphic>
          <a:graphicData uri="http://schemas.openxmlformats.org/drawingml/2006/table">
            <a:tbl>
              <a:tblPr firstRow="1" bandRow="1">
                <a:tableStyleId>{5C22544A-7EE6-4342-B048-85BDC9FD1C3A}</a:tableStyleId>
              </a:tblPr>
              <a:tblGrid>
                <a:gridCol w="1569720"/>
                <a:gridCol w="3429000"/>
                <a:gridCol w="3733800"/>
              </a:tblGrid>
              <a:tr h="725671">
                <a:tc>
                  <a:txBody>
                    <a:bodyPr/>
                    <a:lstStyle/>
                    <a:p>
                      <a:pPr algn="l"/>
                      <a:endParaRPr lang="en-US" sz="2600" dirty="0">
                        <a:latin typeface="Arial" panose="020B0604020202020204" pitchFamily="34" charset="0"/>
                        <a:cs typeface="Arial" panose="020B0604020202020204" pitchFamily="34" charset="0"/>
                      </a:endParaRPr>
                    </a:p>
                  </a:txBody>
                  <a:tcPr/>
                </a:tc>
                <a:tc>
                  <a:txBody>
                    <a:bodyPr/>
                    <a:lstStyle/>
                    <a:p>
                      <a:pPr algn="l"/>
                      <a:r>
                        <a:rPr lang="en-US" sz="2600" dirty="0" smtClean="0">
                          <a:latin typeface="Arial" panose="020B0604020202020204" pitchFamily="34" charset="0"/>
                          <a:cs typeface="Arial" panose="020B0604020202020204" pitchFamily="34" charset="0"/>
                        </a:rPr>
                        <a:t>Consequence of Sin</a:t>
                      </a:r>
                    </a:p>
                    <a:p>
                      <a:pPr algn="l"/>
                      <a:r>
                        <a:rPr lang="en-US" sz="2600" dirty="0" smtClean="0">
                          <a:latin typeface="Arial" panose="020B0604020202020204" pitchFamily="34" charset="0"/>
                          <a:cs typeface="Arial" panose="020B0604020202020204" pitchFamily="34" charset="0"/>
                        </a:rPr>
                        <a:t>(Genesis</a:t>
                      </a:r>
                      <a:r>
                        <a:rPr lang="en-US" sz="2600" baseline="0" dirty="0" smtClean="0">
                          <a:latin typeface="Arial" panose="020B0604020202020204" pitchFamily="34" charset="0"/>
                          <a:cs typeface="Arial" panose="020B0604020202020204" pitchFamily="34" charset="0"/>
                        </a:rPr>
                        <a:t> 3:16b)</a:t>
                      </a:r>
                    </a:p>
                    <a:p>
                      <a:endParaRPr lang="en-US" sz="1800" b="1" kern="1200" baseline="0" dirty="0" smtClean="0">
                        <a:solidFill>
                          <a:schemeClr val="lt1"/>
                        </a:solidFill>
                        <a:effectLst/>
                        <a:latin typeface="+mn-lt"/>
                        <a:ea typeface="+mn-ea"/>
                        <a:cs typeface="+mn-cs"/>
                      </a:endParaRPr>
                    </a:p>
                    <a:p>
                      <a:r>
                        <a:rPr lang="en-US" sz="1800" b="1" kern="1200" baseline="0" dirty="0" smtClean="0">
                          <a:solidFill>
                            <a:schemeClr val="lt1"/>
                          </a:solidFill>
                          <a:effectLst/>
                          <a:latin typeface="+mn-lt"/>
                          <a:ea typeface="+mn-ea"/>
                          <a:cs typeface="+mn-cs"/>
                        </a:rPr>
                        <a:t>16b Your desire will be for your husband, and he will rule over you.’</a:t>
                      </a:r>
                    </a:p>
                  </a:txBody>
                  <a:tcPr/>
                </a:tc>
                <a:tc>
                  <a:txBody>
                    <a:bodyPr/>
                    <a:lstStyle/>
                    <a:p>
                      <a:pPr algn="l"/>
                      <a:r>
                        <a:rPr lang="en-US" sz="2600" dirty="0" smtClean="0">
                          <a:latin typeface="Arial" panose="020B0604020202020204" pitchFamily="34" charset="0"/>
                          <a:cs typeface="Arial" panose="020B0604020202020204" pitchFamily="34" charset="0"/>
                        </a:rPr>
                        <a:t>Rejection/Denial of God’s Design</a:t>
                      </a:r>
                    </a:p>
                    <a:p>
                      <a:pPr algn="l"/>
                      <a:r>
                        <a:rPr lang="en-US" sz="2600" dirty="0" smtClean="0">
                          <a:latin typeface="Arial" panose="020B0604020202020204" pitchFamily="34" charset="0"/>
                          <a:cs typeface="Arial" panose="020B0604020202020204" pitchFamily="34" charset="0"/>
                        </a:rPr>
                        <a:t>(Genesis 2:15-22)</a:t>
                      </a:r>
                      <a:endParaRPr lang="en-US" sz="2600" dirty="0">
                        <a:latin typeface="Arial" panose="020B0604020202020204" pitchFamily="34" charset="0"/>
                        <a:cs typeface="Arial" panose="020B0604020202020204" pitchFamily="34" charset="0"/>
                      </a:endParaRPr>
                    </a:p>
                  </a:txBody>
                  <a:tcPr/>
                </a:tc>
              </a:tr>
              <a:tr h="725671">
                <a:tc>
                  <a:txBody>
                    <a:bodyPr/>
                    <a:lstStyle/>
                    <a:p>
                      <a:pPr algn="l"/>
                      <a:r>
                        <a:rPr lang="en-US" sz="2600" dirty="0" smtClean="0">
                          <a:latin typeface="Arial" panose="020B0604020202020204" pitchFamily="34" charset="0"/>
                          <a:cs typeface="Arial" panose="020B0604020202020204" pitchFamily="34" charset="0"/>
                        </a:rPr>
                        <a:t>Man</a:t>
                      </a:r>
                      <a:endParaRPr lang="en-US" sz="2600" dirty="0">
                        <a:latin typeface="Arial" panose="020B0604020202020204" pitchFamily="34" charset="0"/>
                        <a:cs typeface="Arial" panose="020B0604020202020204" pitchFamily="34" charset="0"/>
                      </a:endParaRPr>
                    </a:p>
                  </a:txBody>
                  <a:tcPr anchor="ctr"/>
                </a:tc>
                <a:tc>
                  <a:txBody>
                    <a:bodyPr/>
                    <a:lstStyle/>
                    <a:p>
                      <a:pPr algn="l"/>
                      <a:endParaRPr lang="en-US" sz="2600" dirty="0" smtClean="0">
                        <a:latin typeface="Arial" panose="020B0604020202020204" pitchFamily="34" charset="0"/>
                        <a:cs typeface="Arial" panose="020B0604020202020204" pitchFamily="34" charset="0"/>
                      </a:endParaRPr>
                    </a:p>
                    <a:p>
                      <a:pPr algn="l"/>
                      <a:r>
                        <a:rPr lang="en-US" sz="2600" dirty="0" smtClean="0">
                          <a:latin typeface="Arial" panose="020B0604020202020204" pitchFamily="34" charset="0"/>
                          <a:cs typeface="Arial" panose="020B0604020202020204" pitchFamily="34" charset="0"/>
                        </a:rPr>
                        <a:t>Domineer</a:t>
                      </a:r>
                      <a:r>
                        <a:rPr lang="en-US" sz="2600" baseline="0" dirty="0" smtClean="0">
                          <a:latin typeface="Arial" panose="020B0604020202020204" pitchFamily="34" charset="0"/>
                          <a:cs typeface="Arial" panose="020B0604020202020204" pitchFamily="34" charset="0"/>
                        </a:rPr>
                        <a:t> over women</a:t>
                      </a:r>
                    </a:p>
                    <a:p>
                      <a:pPr algn="l"/>
                      <a:endParaRPr lang="en-US" sz="2600" baseline="0" dirty="0" smtClean="0">
                        <a:latin typeface="Arial" panose="020B0604020202020204" pitchFamily="34" charset="0"/>
                        <a:cs typeface="Arial" panose="020B0604020202020204" pitchFamily="34" charset="0"/>
                      </a:endParaRPr>
                    </a:p>
                  </a:txBody>
                  <a:tcPr/>
                </a:tc>
                <a:tc>
                  <a:txBody>
                    <a:bodyPr/>
                    <a:lstStyle/>
                    <a:p>
                      <a:pPr algn="l"/>
                      <a:endParaRPr lang="en-US" sz="2600" dirty="0" smtClean="0">
                        <a:latin typeface="Arial" panose="020B0604020202020204" pitchFamily="34" charset="0"/>
                        <a:cs typeface="Arial" panose="020B0604020202020204" pitchFamily="34" charset="0"/>
                      </a:endParaRPr>
                    </a:p>
                    <a:p>
                      <a:pPr algn="l"/>
                      <a:r>
                        <a:rPr lang="en-US" sz="2600" dirty="0" smtClean="0">
                          <a:latin typeface="Arial" panose="020B0604020202020204" pitchFamily="34" charset="0"/>
                          <a:cs typeface="Arial" panose="020B0604020202020204" pitchFamily="34" charset="0"/>
                        </a:rPr>
                        <a:t>Shy away</a:t>
                      </a:r>
                      <a:r>
                        <a:rPr lang="en-US" sz="2600" baseline="0" dirty="0" smtClean="0">
                          <a:latin typeface="Arial" panose="020B0604020202020204" pitchFamily="34" charset="0"/>
                          <a:cs typeface="Arial" panose="020B0604020202020204" pitchFamily="34" charset="0"/>
                        </a:rPr>
                        <a:t> from responsibility</a:t>
                      </a:r>
                      <a:endParaRPr lang="en-US" sz="2600" dirty="0">
                        <a:latin typeface="Arial" panose="020B0604020202020204" pitchFamily="34" charset="0"/>
                        <a:cs typeface="Arial" panose="020B0604020202020204" pitchFamily="34" charset="0"/>
                      </a:endParaRPr>
                    </a:p>
                  </a:txBody>
                  <a:tcPr/>
                </a:tc>
              </a:tr>
              <a:tr h="1322339">
                <a:tc>
                  <a:txBody>
                    <a:bodyPr/>
                    <a:lstStyle/>
                    <a:p>
                      <a:pPr algn="l"/>
                      <a:r>
                        <a:rPr lang="en-US" sz="2600" dirty="0" smtClean="0">
                          <a:latin typeface="Arial" panose="020B0604020202020204" pitchFamily="34" charset="0"/>
                          <a:cs typeface="Arial" panose="020B0604020202020204" pitchFamily="34" charset="0"/>
                        </a:rPr>
                        <a:t>Woman</a:t>
                      </a:r>
                      <a:endParaRPr lang="en-US" sz="2600" dirty="0">
                        <a:latin typeface="Arial" panose="020B0604020202020204" pitchFamily="34" charset="0"/>
                        <a:cs typeface="Arial" panose="020B0604020202020204" pitchFamily="34" charset="0"/>
                      </a:endParaRPr>
                    </a:p>
                  </a:txBody>
                  <a:tcPr anchor="ctr"/>
                </a:tc>
                <a:tc>
                  <a:txBody>
                    <a:bodyPr/>
                    <a:lstStyle/>
                    <a:p>
                      <a:pPr algn="l"/>
                      <a:endParaRPr lang="en-US" sz="2600" dirty="0" smtClean="0">
                        <a:latin typeface="Arial" panose="020B0604020202020204" pitchFamily="34" charset="0"/>
                        <a:cs typeface="Arial" panose="020B0604020202020204" pitchFamily="34" charset="0"/>
                      </a:endParaRPr>
                    </a:p>
                    <a:p>
                      <a:pPr algn="l"/>
                      <a:r>
                        <a:rPr lang="en-US" sz="2600" dirty="0" smtClean="0">
                          <a:latin typeface="Arial" panose="020B0604020202020204" pitchFamily="34" charset="0"/>
                          <a:cs typeface="Arial" panose="020B0604020202020204" pitchFamily="34" charset="0"/>
                        </a:rPr>
                        <a:t>Needs</a:t>
                      </a:r>
                      <a:r>
                        <a:rPr lang="en-US" sz="2600" baseline="0" dirty="0" smtClean="0">
                          <a:latin typeface="Arial" panose="020B0604020202020204" pitchFamily="34" charset="0"/>
                          <a:cs typeface="Arial" panose="020B0604020202020204" pitchFamily="34" charset="0"/>
                        </a:rPr>
                        <a:t> a men to be complete</a:t>
                      </a:r>
                    </a:p>
                    <a:p>
                      <a:pPr algn="l"/>
                      <a:endParaRPr lang="en-US" sz="2600" baseline="0" dirty="0" smtClean="0">
                        <a:latin typeface="Arial" panose="020B0604020202020204" pitchFamily="34" charset="0"/>
                        <a:cs typeface="Arial" panose="020B0604020202020204" pitchFamily="34" charset="0"/>
                      </a:endParaRPr>
                    </a:p>
                  </a:txBody>
                  <a:tcPr/>
                </a:tc>
                <a:tc>
                  <a:txBody>
                    <a:bodyPr/>
                    <a:lstStyle/>
                    <a:p>
                      <a:pPr algn="l"/>
                      <a:r>
                        <a:rPr lang="en-US" sz="2600" dirty="0" smtClean="0">
                          <a:latin typeface="Arial" panose="020B0604020202020204" pitchFamily="34" charset="0"/>
                          <a:cs typeface="Arial" panose="020B0604020202020204" pitchFamily="34" charset="0"/>
                        </a:rPr>
                        <a:t>Feminism</a:t>
                      </a:r>
                      <a:r>
                        <a:rPr lang="en-US" sz="2600" baseline="0" dirty="0" smtClean="0">
                          <a:latin typeface="Arial" panose="020B0604020202020204" pitchFamily="34" charset="0"/>
                          <a:cs typeface="Arial" panose="020B0604020202020204" pitchFamily="34" charset="0"/>
                        </a:rPr>
                        <a:t> – No need for men and are equal or greater than men</a:t>
                      </a:r>
                      <a:endParaRPr lang="en-US" sz="26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xmlns="" val="21140225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2"/>
          <p:cNvSpPr txBox="1">
            <a:spLocks noChangeArrowheads="1"/>
          </p:cNvSpPr>
          <p:nvPr/>
        </p:nvSpPr>
        <p:spPr bwMode="auto">
          <a:xfrm>
            <a:off x="0" y="14288"/>
            <a:ext cx="9144000" cy="1016000"/>
          </a:xfrm>
          <a:prstGeom prst="rect">
            <a:avLst/>
          </a:prstGeom>
          <a:solidFill>
            <a:srgbClr val="D0D7E6">
              <a:alpha val="54901"/>
            </a:srgbClr>
          </a:solidFill>
          <a:ln w="9525">
            <a:noFill/>
            <a:miter lim="800000"/>
            <a:headEnd/>
            <a:tailEnd/>
          </a:ln>
        </p:spPr>
        <p:txBody>
          <a:bodyPr>
            <a:spAutoFit/>
          </a:bodyPr>
          <a:lstStyle/>
          <a:p>
            <a:pPr algn="ctr"/>
            <a:r>
              <a:rPr lang="en-US" sz="3600" b="1" dirty="0"/>
              <a:t>Ephesians </a:t>
            </a:r>
            <a:r>
              <a:rPr lang="en-US" sz="3600" b="1" dirty="0" smtClean="0"/>
              <a:t>5:29-32 </a:t>
            </a:r>
            <a:endParaRPr lang="en-US" sz="3600" b="1" dirty="0"/>
          </a:p>
          <a:p>
            <a:pPr algn="ctr"/>
            <a:r>
              <a:rPr lang="en-US" sz="2400" dirty="0"/>
              <a:t>(Page </a:t>
            </a:r>
            <a:r>
              <a:rPr lang="en-US" sz="2400" dirty="0" smtClean="0"/>
              <a:t>979 </a:t>
            </a:r>
            <a:r>
              <a:rPr lang="en-US" sz="2400" dirty="0"/>
              <a:t>in the ESV pew bible)</a:t>
            </a:r>
          </a:p>
        </p:txBody>
      </p:sp>
      <p:sp>
        <p:nvSpPr>
          <p:cNvPr id="65538" name="TextBox 3"/>
          <p:cNvSpPr txBox="1">
            <a:spLocks noChangeArrowheads="1"/>
          </p:cNvSpPr>
          <p:nvPr/>
        </p:nvSpPr>
        <p:spPr bwMode="auto">
          <a:xfrm>
            <a:off x="6248400" y="6477000"/>
            <a:ext cx="2895600" cy="369888"/>
          </a:xfrm>
          <a:prstGeom prst="rect">
            <a:avLst/>
          </a:prstGeom>
          <a:noFill/>
          <a:ln w="9525">
            <a:noFill/>
            <a:miter lim="800000"/>
            <a:headEnd/>
            <a:tailEnd/>
          </a:ln>
        </p:spPr>
        <p:txBody>
          <a:bodyPr>
            <a:spAutoFit/>
          </a:bodyPr>
          <a:lstStyle/>
          <a:p>
            <a:r>
              <a:rPr lang="en-US" altLang="zh-TW">
                <a:solidFill>
                  <a:srgbClr val="000000"/>
                </a:solidFill>
              </a:rPr>
              <a:t>English Standard Version</a:t>
            </a:r>
          </a:p>
        </p:txBody>
      </p:sp>
      <p:sp>
        <p:nvSpPr>
          <p:cNvPr id="2" name="TextBox 1"/>
          <p:cNvSpPr txBox="1"/>
          <p:nvPr/>
        </p:nvSpPr>
        <p:spPr>
          <a:xfrm>
            <a:off x="304800" y="1166813"/>
            <a:ext cx="8686800" cy="3139321"/>
          </a:xfrm>
          <a:prstGeom prst="rect">
            <a:avLst/>
          </a:prstGeom>
          <a:solidFill>
            <a:schemeClr val="bg1">
              <a:lumMod val="95000"/>
              <a:alpha val="55000"/>
            </a:schemeClr>
          </a:solidFill>
        </p:spPr>
        <p:txBody>
          <a:bodyPr>
            <a:spAutoFit/>
          </a:bodyPr>
          <a:lstStyle/>
          <a:p>
            <a:r>
              <a:rPr lang="en-US" sz="3300" b="1" baseline="30000" dirty="0" smtClean="0">
                <a:latin typeface="Tahoma" panose="020B0604030504040204" pitchFamily="34" charset="0"/>
                <a:ea typeface="Tahoma" panose="020B0604030504040204" pitchFamily="34" charset="0"/>
                <a:cs typeface="Tahoma" panose="020B0604030504040204" pitchFamily="34" charset="0"/>
              </a:rPr>
              <a:t>30</a:t>
            </a:r>
            <a:r>
              <a:rPr lang="en-US" sz="3300" b="1" baseline="30000" dirty="0">
                <a:latin typeface="Tahoma" panose="020B0604030504040204" pitchFamily="34" charset="0"/>
                <a:ea typeface="Tahoma" panose="020B0604030504040204" pitchFamily="34" charset="0"/>
                <a:cs typeface="Tahoma" panose="020B0604030504040204" pitchFamily="34" charset="0"/>
              </a:rPr>
              <a:t> </a:t>
            </a:r>
            <a:r>
              <a:rPr lang="en-US" sz="3300" dirty="0">
                <a:latin typeface="Tahoma" panose="020B0604030504040204" pitchFamily="34" charset="0"/>
                <a:ea typeface="Tahoma" panose="020B0604030504040204" pitchFamily="34" charset="0"/>
                <a:cs typeface="Tahoma" panose="020B0604030504040204" pitchFamily="34" charset="0"/>
              </a:rPr>
              <a:t>because we are members of his body. </a:t>
            </a:r>
            <a:r>
              <a:rPr lang="en-US" sz="3300" b="1" baseline="30000" dirty="0">
                <a:latin typeface="Tahoma" panose="020B0604030504040204" pitchFamily="34" charset="0"/>
                <a:ea typeface="Tahoma" panose="020B0604030504040204" pitchFamily="34" charset="0"/>
                <a:cs typeface="Tahoma" panose="020B0604030504040204" pitchFamily="34" charset="0"/>
              </a:rPr>
              <a:t>31 </a:t>
            </a:r>
            <a:r>
              <a:rPr lang="en-US" sz="3300" dirty="0">
                <a:latin typeface="Tahoma" panose="020B0604030504040204" pitchFamily="34" charset="0"/>
                <a:ea typeface="Tahoma" panose="020B0604030504040204" pitchFamily="34" charset="0"/>
                <a:cs typeface="Tahoma" panose="020B0604030504040204" pitchFamily="34" charset="0"/>
              </a:rPr>
              <a:t>“Therefore a man shall leave his father and mother and hold fast to his wife, and the two shall become one flesh.” </a:t>
            </a:r>
            <a:r>
              <a:rPr lang="en-US" sz="3300" b="1" baseline="30000" dirty="0">
                <a:latin typeface="Tahoma" panose="020B0604030504040204" pitchFamily="34" charset="0"/>
                <a:ea typeface="Tahoma" panose="020B0604030504040204" pitchFamily="34" charset="0"/>
                <a:cs typeface="Tahoma" panose="020B0604030504040204" pitchFamily="34" charset="0"/>
              </a:rPr>
              <a:t>32 </a:t>
            </a:r>
            <a:r>
              <a:rPr lang="en-US" sz="3300" dirty="0">
                <a:latin typeface="Tahoma" panose="020B0604030504040204" pitchFamily="34" charset="0"/>
                <a:ea typeface="Tahoma" panose="020B0604030504040204" pitchFamily="34" charset="0"/>
                <a:cs typeface="Tahoma" panose="020B0604030504040204" pitchFamily="34" charset="0"/>
              </a:rPr>
              <a:t>This mystery is profound, and I am saying that it refers to Christ and the church. </a:t>
            </a:r>
          </a:p>
        </p:txBody>
      </p:sp>
    </p:spTree>
    <p:extLst>
      <p:ext uri="{BB962C8B-B14F-4D97-AF65-F5344CB8AC3E}">
        <p14:creationId xmlns:p14="http://schemas.microsoft.com/office/powerpoint/2010/main" xmlns="" val="3918255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txBox="1">
            <a:spLocks noChangeArrowheads="1"/>
          </p:cNvSpPr>
          <p:nvPr/>
        </p:nvSpPr>
        <p:spPr bwMode="auto">
          <a:xfrm>
            <a:off x="381000" y="762000"/>
            <a:ext cx="8153400" cy="4368800"/>
          </a:xfrm>
          <a:prstGeom prst="rect">
            <a:avLst/>
          </a:prstGeom>
          <a:solidFill>
            <a:srgbClr val="D0D7E6">
              <a:alpha val="54901"/>
            </a:srgbClr>
          </a:solidFill>
          <a:ln w="9525">
            <a:noFill/>
            <a:miter lim="800000"/>
            <a:headEnd/>
            <a:tailEnd/>
          </a:ln>
        </p:spPr>
        <p:txBody>
          <a:bodyPr/>
          <a:lstStyle/>
          <a:p>
            <a:pPr algn="ctr"/>
            <a:endParaRPr lang="en-US" altLang="zh-TW" sz="3600" b="1" dirty="0" smtClean="0">
              <a:latin typeface="Tahoma" pitchFamily="34" charset="0"/>
              <a:ea typeface="Calibri" pitchFamily="34" charset="0"/>
              <a:cs typeface="Tahoma" pitchFamily="34" charset="0"/>
            </a:endParaRPr>
          </a:p>
          <a:p>
            <a:pPr algn="ctr"/>
            <a:r>
              <a:rPr lang="en-US" altLang="zh-TW" sz="3600" b="1" dirty="0">
                <a:latin typeface="Tahoma" pitchFamily="34" charset="0"/>
                <a:ea typeface="Calibri" pitchFamily="34" charset="0"/>
                <a:cs typeface="Tahoma" pitchFamily="34" charset="0"/>
              </a:rPr>
              <a:t>Man and Woman: Created Equal but </a:t>
            </a:r>
            <a:r>
              <a:rPr lang="en-US" altLang="zh-TW" sz="3600" b="1" dirty="0" smtClean="0">
                <a:latin typeface="Tahoma" pitchFamily="34" charset="0"/>
                <a:ea typeface="Calibri" pitchFamily="34" charset="0"/>
                <a:cs typeface="Tahoma" pitchFamily="34" charset="0"/>
              </a:rPr>
              <a:t>Different</a:t>
            </a:r>
          </a:p>
          <a:p>
            <a:pPr algn="ctr"/>
            <a:r>
              <a:rPr lang="en-US" sz="2400" dirty="0" smtClean="0">
                <a:latin typeface="Tahoma" panose="020B0604030504040204" pitchFamily="34" charset="0"/>
                <a:ea typeface="Tahoma" panose="020B0604030504040204" pitchFamily="34" charset="0"/>
                <a:cs typeface="Tahoma" panose="020B0604030504040204" pitchFamily="34" charset="0"/>
              </a:rPr>
              <a:t>3D </a:t>
            </a:r>
            <a:r>
              <a:rPr lang="en-US" sz="2400" dirty="0">
                <a:latin typeface="Tahoma" panose="020B0604030504040204" pitchFamily="34" charset="0"/>
                <a:ea typeface="Tahoma" panose="020B0604030504040204" pitchFamily="34" charset="0"/>
                <a:cs typeface="Tahoma" panose="020B0604030504040204" pitchFamily="34" charset="0"/>
              </a:rPr>
              <a:t>Gospel for the Nations </a:t>
            </a:r>
            <a:r>
              <a:rPr lang="en-US" sz="2400" dirty="0" smtClean="0">
                <a:latin typeface="Tahoma" panose="020B0604030504040204" pitchFamily="34" charset="0"/>
                <a:ea typeface="Tahoma" panose="020B0604030504040204" pitchFamily="34" charset="0"/>
                <a:cs typeface="Tahoma" panose="020B0604030504040204" pitchFamily="34" charset="0"/>
              </a:rPr>
              <a:t>(8)</a:t>
            </a:r>
            <a:endParaRPr lang="en-US" sz="2400" dirty="0">
              <a:latin typeface="Tahoma" panose="020B0604030504040204" pitchFamily="34" charset="0"/>
              <a:ea typeface="Tahoma" panose="020B0604030504040204" pitchFamily="34" charset="0"/>
              <a:cs typeface="Tahoma" panose="020B0604030504040204" pitchFamily="34" charset="0"/>
            </a:endParaRPr>
          </a:p>
          <a:p>
            <a:pPr algn="ctr"/>
            <a:endParaRPr lang="en-US" altLang="zh-TW" sz="2400" dirty="0">
              <a:latin typeface="Tahoma" pitchFamily="34" charset="0"/>
              <a:ea typeface="Calibri" pitchFamily="34" charset="0"/>
              <a:cs typeface="Times New Roman" pitchFamily="18" charset="0"/>
            </a:endParaRPr>
          </a:p>
          <a:p>
            <a:pPr algn="ctr"/>
            <a:r>
              <a:rPr lang="en-US" altLang="zh-TW" sz="4000" b="1" dirty="0" smtClean="0">
                <a:latin typeface="Tahoma" pitchFamily="34" charset="0"/>
                <a:cs typeface="Times New Roman" pitchFamily="18" charset="0"/>
              </a:rPr>
              <a:t>Peter Sun</a:t>
            </a:r>
            <a:endParaRPr lang="en-US" altLang="zh-TW" sz="4000" dirty="0">
              <a:latin typeface="Tahoma" pitchFamily="34" charset="0"/>
              <a:cs typeface="Times New Roman" pitchFamily="18" charset="0"/>
            </a:endParaRP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a:p>
            <a:pPr algn="ctr">
              <a:lnSpc>
                <a:spcPct val="90000"/>
              </a:lnSpc>
              <a:spcBef>
                <a:spcPct val="20000"/>
              </a:spcBef>
            </a:pPr>
            <a:r>
              <a:rPr lang="en-US" altLang="zh-TW" sz="3200" b="1" dirty="0">
                <a:latin typeface="Tahoma" pitchFamily="34" charset="0"/>
                <a:cs typeface="Tahoma" pitchFamily="34" charset="0"/>
              </a:rPr>
              <a:t>August </a:t>
            </a:r>
            <a:r>
              <a:rPr lang="en-US" altLang="zh-TW" sz="3200" b="1" dirty="0" smtClean="0">
                <a:latin typeface="Tahoma" pitchFamily="34" charset="0"/>
                <a:cs typeface="Tahoma" pitchFamily="34" charset="0"/>
              </a:rPr>
              <a:t>30, </a:t>
            </a:r>
            <a:r>
              <a:rPr lang="en-US" altLang="zh-TW" sz="3200" b="1" dirty="0">
                <a:latin typeface="Tahoma" pitchFamily="34" charset="0"/>
                <a:cs typeface="Tahoma" pitchFamily="34" charset="0"/>
              </a:rPr>
              <a:t>2015</a:t>
            </a:r>
          </a:p>
          <a:p>
            <a:pPr algn="ctr">
              <a:lnSpc>
                <a:spcPct val="90000"/>
              </a:lnSpc>
              <a:spcBef>
                <a:spcPct val="20000"/>
              </a:spcBef>
              <a:buFont typeface="Arial" charset="0"/>
              <a:buNone/>
            </a:pPr>
            <a:endParaRPr lang="en-US" altLang="zh-TW" sz="32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a:t>Genesis </a:t>
            </a:r>
            <a:r>
              <a:rPr lang="en-US" sz="2800" b="1" dirty="0" smtClean="0"/>
              <a:t>1:26-27 English </a:t>
            </a:r>
            <a:r>
              <a:rPr lang="en-US" sz="2800" b="1" dirty="0"/>
              <a:t>Standard Version (ESV</a:t>
            </a:r>
            <a:r>
              <a:rPr lang="en-US" sz="2800" b="1" dirty="0" smtClean="0"/>
              <a:t>)</a:t>
            </a:r>
          </a:p>
          <a:p>
            <a:endParaRPr lang="en-US" sz="2800" b="1" dirty="0"/>
          </a:p>
          <a:p>
            <a:r>
              <a:rPr lang="en-US" sz="2800" baseline="30000" dirty="0"/>
              <a:t>26 </a:t>
            </a:r>
            <a:r>
              <a:rPr lang="en-US" sz="2800" dirty="0"/>
              <a:t>Then God said, “Let us make </a:t>
            </a:r>
            <a:r>
              <a:rPr lang="en-US" sz="2800" dirty="0" smtClean="0"/>
              <a:t>man</a:t>
            </a:r>
            <a:r>
              <a:rPr lang="en-US" sz="2800" baseline="30000" dirty="0" smtClean="0"/>
              <a:t>[a]</a:t>
            </a:r>
            <a:r>
              <a:rPr lang="en-US" sz="2800" dirty="0" smtClean="0"/>
              <a:t> </a:t>
            </a:r>
            <a:r>
              <a:rPr lang="en-US" sz="2800" dirty="0"/>
              <a:t>in our image, after our likeness. And let them have dominion over the fish of the sea and over the birds of the heavens and over the livestock and over all the earth and over every creeping thing that creeps on the earth.”</a:t>
            </a:r>
          </a:p>
          <a:p>
            <a:endParaRPr lang="en-US" sz="2800" baseline="30000" dirty="0" smtClean="0"/>
          </a:p>
          <a:p>
            <a:r>
              <a:rPr lang="en-US" sz="2800" baseline="30000" dirty="0" smtClean="0"/>
              <a:t>27</a:t>
            </a:r>
            <a:r>
              <a:rPr lang="en-US" sz="2800" baseline="30000" dirty="0"/>
              <a:t> </a:t>
            </a:r>
            <a:r>
              <a:rPr lang="en-US" sz="2800" dirty="0"/>
              <a:t>So God created man in his own image,</a:t>
            </a:r>
            <a:br>
              <a:rPr lang="en-US" sz="2800" dirty="0"/>
            </a:br>
            <a:r>
              <a:rPr lang="en-US" sz="2800" dirty="0"/>
              <a:t>    in the image of God he created him;</a:t>
            </a:r>
            <a:br>
              <a:rPr lang="en-US" sz="2800" dirty="0"/>
            </a:br>
            <a:r>
              <a:rPr lang="en-US" sz="2800" dirty="0"/>
              <a:t>    male and female he created them.</a:t>
            </a:r>
          </a:p>
          <a:p>
            <a:endParaRPr lang="en-US" b="1" dirty="0" smtClean="0"/>
          </a:p>
          <a:p>
            <a:r>
              <a:rPr lang="en-US" b="1" dirty="0" smtClean="0"/>
              <a:t>Footnotes</a:t>
            </a:r>
            <a:r>
              <a:rPr lang="en-US" b="1" dirty="0"/>
              <a:t>:</a:t>
            </a:r>
          </a:p>
          <a:p>
            <a:pPr>
              <a:buFont typeface="+mj-lt"/>
              <a:buAutoNum type="alphaLcPeriod"/>
            </a:pPr>
            <a:r>
              <a:rPr lang="en-US" dirty="0">
                <a:hlinkClick r:id="rId2" tooltip="Go to Genesis 1:26"/>
              </a:rPr>
              <a:t>Genesis 1:26</a:t>
            </a:r>
            <a:r>
              <a:rPr lang="en-US" dirty="0"/>
              <a:t> The Hebrew word for </a:t>
            </a:r>
            <a:r>
              <a:rPr lang="en-US" i="1" dirty="0"/>
              <a:t>man</a:t>
            </a:r>
            <a:r>
              <a:rPr lang="en-US" dirty="0"/>
              <a:t> (</a:t>
            </a:r>
            <a:r>
              <a:rPr lang="en-US" i="1" dirty="0" err="1"/>
              <a:t>adam</a:t>
            </a:r>
            <a:r>
              <a:rPr lang="en-US" dirty="0"/>
              <a:t>) is the generic term for mankind and becomes the proper name </a:t>
            </a:r>
            <a:r>
              <a:rPr lang="en-US" i="1" dirty="0"/>
              <a:t>Adam</a:t>
            </a:r>
            <a:endParaRPr lang="en-US" dirty="0"/>
          </a:p>
        </p:txBody>
      </p:sp>
    </p:spTree>
    <p:extLst>
      <p:ext uri="{BB962C8B-B14F-4D97-AF65-F5344CB8AC3E}">
        <p14:creationId xmlns:p14="http://schemas.microsoft.com/office/powerpoint/2010/main" xmlns="" val="25305634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a:t>Genesis </a:t>
            </a:r>
            <a:r>
              <a:rPr lang="en-US" sz="2800" b="1" dirty="0" smtClean="0"/>
              <a:t>1:26-27 English </a:t>
            </a:r>
            <a:r>
              <a:rPr lang="en-US" sz="2800" b="1" dirty="0"/>
              <a:t>Standard Version (ESV</a:t>
            </a:r>
            <a:r>
              <a:rPr lang="en-US" sz="2800" b="1" dirty="0" smtClean="0"/>
              <a:t>)</a:t>
            </a:r>
          </a:p>
          <a:p>
            <a:endParaRPr lang="en-US" sz="2800" b="1" dirty="0"/>
          </a:p>
          <a:p>
            <a:r>
              <a:rPr lang="en-US" sz="2800" baseline="30000" dirty="0"/>
              <a:t>26 </a:t>
            </a:r>
            <a:r>
              <a:rPr lang="en-US" sz="2800" dirty="0"/>
              <a:t>Then God said, “Let us make </a:t>
            </a:r>
            <a:r>
              <a:rPr lang="en-US" sz="2800" b="1" dirty="0" smtClean="0">
                <a:solidFill>
                  <a:srgbClr val="FF0000"/>
                </a:solidFill>
              </a:rPr>
              <a:t>man</a:t>
            </a:r>
            <a:r>
              <a:rPr lang="en-US" sz="2800" b="1" baseline="30000" dirty="0" smtClean="0">
                <a:solidFill>
                  <a:srgbClr val="FF0000"/>
                </a:solidFill>
              </a:rPr>
              <a:t>[a]</a:t>
            </a:r>
            <a:r>
              <a:rPr lang="en-US" sz="2800" dirty="0" smtClean="0"/>
              <a:t> </a:t>
            </a:r>
            <a:r>
              <a:rPr lang="en-US" sz="2800" dirty="0"/>
              <a:t>in our image, after our likeness. And let them have dominion over the fish of the sea and over the birds of the heavens and over the livestock and over all the earth and over every creeping thing that creeps on the earth.”</a:t>
            </a:r>
          </a:p>
          <a:p>
            <a:endParaRPr lang="en-US" sz="2800" baseline="30000" dirty="0" smtClean="0"/>
          </a:p>
          <a:p>
            <a:r>
              <a:rPr lang="en-US" sz="2800" baseline="30000" dirty="0" smtClean="0"/>
              <a:t>27</a:t>
            </a:r>
            <a:r>
              <a:rPr lang="en-US" sz="2800" baseline="30000" dirty="0"/>
              <a:t> </a:t>
            </a:r>
            <a:r>
              <a:rPr lang="en-US" sz="2800" dirty="0"/>
              <a:t>So God created man in his own image,</a:t>
            </a:r>
            <a:br>
              <a:rPr lang="en-US" sz="2800" dirty="0"/>
            </a:br>
            <a:r>
              <a:rPr lang="en-US" sz="2800" dirty="0"/>
              <a:t>    in the image of God he created him;</a:t>
            </a:r>
            <a:br>
              <a:rPr lang="en-US" sz="2800" dirty="0"/>
            </a:br>
            <a:r>
              <a:rPr lang="en-US" sz="2800" dirty="0"/>
              <a:t>    male and female he created them.</a:t>
            </a:r>
          </a:p>
          <a:p>
            <a:endParaRPr lang="en-US" b="1" dirty="0" smtClean="0"/>
          </a:p>
          <a:p>
            <a:r>
              <a:rPr lang="en-US" b="1" dirty="0" smtClean="0"/>
              <a:t>Footnotes</a:t>
            </a:r>
            <a:r>
              <a:rPr lang="en-US" b="1" dirty="0"/>
              <a:t>:</a:t>
            </a:r>
          </a:p>
          <a:p>
            <a:pPr>
              <a:buFont typeface="+mj-lt"/>
              <a:buAutoNum type="alphaLcPeriod"/>
            </a:pPr>
            <a:r>
              <a:rPr lang="en-US" dirty="0">
                <a:hlinkClick r:id="rId2" tooltip="Go to Genesis 1:26"/>
              </a:rPr>
              <a:t>Genesis 1:26</a:t>
            </a:r>
            <a:r>
              <a:rPr lang="en-US" dirty="0"/>
              <a:t> The Hebrew word for </a:t>
            </a:r>
            <a:r>
              <a:rPr lang="en-US" i="1" dirty="0"/>
              <a:t>man</a:t>
            </a:r>
            <a:r>
              <a:rPr lang="en-US" dirty="0"/>
              <a:t> (</a:t>
            </a:r>
            <a:r>
              <a:rPr lang="en-US" i="1" dirty="0" err="1"/>
              <a:t>adam</a:t>
            </a:r>
            <a:r>
              <a:rPr lang="en-US" dirty="0"/>
              <a:t>) is the generic term for mankind and becomes the proper name </a:t>
            </a:r>
            <a:r>
              <a:rPr lang="en-US" i="1" dirty="0"/>
              <a:t>Adam</a:t>
            </a:r>
            <a:endParaRPr lang="en-US" dirty="0"/>
          </a:p>
        </p:txBody>
      </p:sp>
      <p:cxnSp>
        <p:nvCxnSpPr>
          <p:cNvPr id="7" name="Straight Arrow Connector 6"/>
          <p:cNvCxnSpPr/>
          <p:nvPr/>
        </p:nvCxnSpPr>
        <p:spPr>
          <a:xfrm flipV="1">
            <a:off x="4514850" y="2209800"/>
            <a:ext cx="1047750" cy="3047998"/>
          </a:xfrm>
          <a:prstGeom prst="straightConnector1">
            <a:avLst/>
          </a:prstGeom>
          <a:ln w="635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16200000">
            <a:off x="4267200" y="1143000"/>
            <a:ext cx="495300" cy="8724900"/>
          </a:xfrm>
          <a:prstGeom prst="rightBrace">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5681168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smtClean="0"/>
              <a:t>Genesis 1:26-27 English </a:t>
            </a:r>
            <a:r>
              <a:rPr lang="en-US" sz="2800" b="1" dirty="0"/>
              <a:t>Standard Version (ESV</a:t>
            </a:r>
            <a:r>
              <a:rPr lang="en-US" sz="2800" b="1" dirty="0" smtClean="0"/>
              <a:t>)</a:t>
            </a:r>
          </a:p>
          <a:p>
            <a:endParaRPr lang="en-US" sz="2800" b="1" dirty="0"/>
          </a:p>
          <a:p>
            <a:r>
              <a:rPr lang="en-US" sz="2800" baseline="30000" dirty="0"/>
              <a:t>26 </a:t>
            </a:r>
            <a:r>
              <a:rPr lang="en-US" sz="2800" dirty="0"/>
              <a:t>Then God said, “Let us make </a:t>
            </a:r>
            <a:r>
              <a:rPr lang="en-US" sz="2800" dirty="0" smtClean="0"/>
              <a:t>man</a:t>
            </a:r>
            <a:r>
              <a:rPr lang="en-US" sz="2800" baseline="30000" dirty="0" smtClean="0"/>
              <a:t>[a]</a:t>
            </a:r>
            <a:r>
              <a:rPr lang="en-US" sz="2800" dirty="0" smtClean="0"/>
              <a:t> </a:t>
            </a:r>
            <a:r>
              <a:rPr lang="en-US" sz="2800" dirty="0"/>
              <a:t>in our image, after our likeness. And let </a:t>
            </a:r>
            <a:r>
              <a:rPr lang="en-US" sz="2800" b="1" dirty="0">
                <a:solidFill>
                  <a:srgbClr val="00B050"/>
                </a:solidFill>
              </a:rPr>
              <a:t>them</a:t>
            </a:r>
            <a:r>
              <a:rPr lang="en-US" sz="2800" dirty="0"/>
              <a:t> have dominion over the fish of the sea and over the birds of the heavens and over the livestock and over all the earth and over every creeping thing that creeps on the earth.”</a:t>
            </a:r>
          </a:p>
          <a:p>
            <a:endParaRPr lang="en-US" sz="2800" baseline="30000" dirty="0" smtClean="0"/>
          </a:p>
          <a:p>
            <a:r>
              <a:rPr lang="en-US" sz="2800" baseline="30000" dirty="0" smtClean="0"/>
              <a:t>27</a:t>
            </a:r>
            <a:r>
              <a:rPr lang="en-US" sz="2800" baseline="30000" dirty="0"/>
              <a:t> </a:t>
            </a:r>
            <a:r>
              <a:rPr lang="en-US" sz="2800" dirty="0"/>
              <a:t>So God created man in his own image,</a:t>
            </a:r>
            <a:br>
              <a:rPr lang="en-US" sz="2800" dirty="0"/>
            </a:br>
            <a:r>
              <a:rPr lang="en-US" sz="2800" dirty="0"/>
              <a:t>    in the image of God he created </a:t>
            </a:r>
            <a:r>
              <a:rPr lang="en-US" sz="2800" b="1" dirty="0" smtClean="0">
                <a:solidFill>
                  <a:srgbClr val="00B050"/>
                </a:solidFill>
              </a:rPr>
              <a:t>him [</a:t>
            </a:r>
            <a:r>
              <a:rPr lang="en-US" sz="2800" b="1" dirty="0" err="1" smtClean="0">
                <a:solidFill>
                  <a:srgbClr val="00B050"/>
                </a:solidFill>
              </a:rPr>
              <a:t>adam</a:t>
            </a:r>
            <a:r>
              <a:rPr lang="en-US" sz="2800" b="1" dirty="0" smtClean="0">
                <a:solidFill>
                  <a:srgbClr val="00B050"/>
                </a:solidFill>
              </a:rPr>
              <a:t>/mankind]</a:t>
            </a:r>
            <a:r>
              <a:rPr lang="en-US" sz="2800" dirty="0" smtClean="0"/>
              <a:t>;</a:t>
            </a:r>
            <a:r>
              <a:rPr lang="en-US" sz="2800" dirty="0"/>
              <a:t/>
            </a:r>
            <a:br>
              <a:rPr lang="en-US" sz="2800" dirty="0"/>
            </a:br>
            <a:r>
              <a:rPr lang="en-US" sz="2800" dirty="0"/>
              <a:t>    </a:t>
            </a:r>
            <a:r>
              <a:rPr lang="en-US" sz="2800" b="1" dirty="0">
                <a:solidFill>
                  <a:srgbClr val="00B050"/>
                </a:solidFill>
              </a:rPr>
              <a:t>male and female </a:t>
            </a:r>
            <a:r>
              <a:rPr lang="en-US" sz="2800" dirty="0"/>
              <a:t>he created </a:t>
            </a:r>
            <a:r>
              <a:rPr lang="en-US" sz="2800" b="1" dirty="0">
                <a:solidFill>
                  <a:srgbClr val="00B050"/>
                </a:solidFill>
              </a:rPr>
              <a:t>them</a:t>
            </a:r>
            <a:r>
              <a:rPr lang="en-US" sz="2800" dirty="0"/>
              <a:t>.</a:t>
            </a:r>
          </a:p>
          <a:p>
            <a:endParaRPr lang="en-US" b="1" dirty="0" smtClean="0"/>
          </a:p>
          <a:p>
            <a:r>
              <a:rPr lang="en-US" b="1" dirty="0" smtClean="0"/>
              <a:t>Footnotes</a:t>
            </a:r>
            <a:r>
              <a:rPr lang="en-US" b="1" dirty="0"/>
              <a:t>:</a:t>
            </a:r>
          </a:p>
          <a:p>
            <a:pPr>
              <a:buFont typeface="+mj-lt"/>
              <a:buAutoNum type="alphaLcPeriod"/>
            </a:pPr>
            <a:r>
              <a:rPr lang="en-US" dirty="0">
                <a:hlinkClick r:id="rId2" tooltip="Go to Genesis 1:26"/>
              </a:rPr>
              <a:t>Genesis 1:26</a:t>
            </a:r>
            <a:r>
              <a:rPr lang="en-US" dirty="0"/>
              <a:t> The Hebrew word for </a:t>
            </a:r>
            <a:r>
              <a:rPr lang="en-US" i="1" dirty="0"/>
              <a:t>man</a:t>
            </a:r>
            <a:r>
              <a:rPr lang="en-US" dirty="0"/>
              <a:t> (</a:t>
            </a:r>
            <a:r>
              <a:rPr lang="en-US" i="1" dirty="0" err="1"/>
              <a:t>adam</a:t>
            </a:r>
            <a:r>
              <a:rPr lang="en-US" dirty="0"/>
              <a:t>) is the generic term for mankind and becomes the proper name </a:t>
            </a:r>
            <a:r>
              <a:rPr lang="en-US" i="1" dirty="0"/>
              <a:t>Adam</a:t>
            </a:r>
            <a:endParaRPr lang="en-US" dirty="0"/>
          </a:p>
        </p:txBody>
      </p:sp>
    </p:spTree>
    <p:extLst>
      <p:ext uri="{BB962C8B-B14F-4D97-AF65-F5344CB8AC3E}">
        <p14:creationId xmlns:p14="http://schemas.microsoft.com/office/powerpoint/2010/main" xmlns="" val="23893091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584775"/>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
        <p:nvSpPr>
          <p:cNvPr id="8" name="Rectangle 7"/>
          <p:cNvSpPr/>
          <p:nvPr/>
        </p:nvSpPr>
        <p:spPr>
          <a:xfrm>
            <a:off x="-3243" y="857068"/>
            <a:ext cx="9144000" cy="6000931"/>
          </a:xfrm>
          <a:prstGeom prst="rect">
            <a:avLst/>
          </a:prstGeom>
        </p:spPr>
        <p:txBody>
          <a:bodyPr wrap="square">
            <a:noAutofit/>
          </a:bodyPr>
          <a:lstStyle/>
          <a:p>
            <a:r>
              <a:rPr lang="en-US" sz="2800" b="1" dirty="0" smtClean="0"/>
              <a:t>Genesis 1:26-27 English </a:t>
            </a:r>
            <a:r>
              <a:rPr lang="en-US" sz="2800" b="1" dirty="0"/>
              <a:t>Standard Version (ESV</a:t>
            </a:r>
            <a:r>
              <a:rPr lang="en-US" sz="2800" b="1" dirty="0" smtClean="0"/>
              <a:t>)</a:t>
            </a:r>
          </a:p>
          <a:p>
            <a:endParaRPr lang="en-US" sz="2800" b="1" dirty="0"/>
          </a:p>
          <a:p>
            <a:r>
              <a:rPr lang="en-US" sz="2800" baseline="30000" dirty="0"/>
              <a:t>26 </a:t>
            </a:r>
            <a:r>
              <a:rPr lang="en-US" sz="2800" dirty="0"/>
              <a:t>Then </a:t>
            </a:r>
            <a:r>
              <a:rPr lang="en-US" sz="2800" b="1" dirty="0">
                <a:solidFill>
                  <a:srgbClr val="FF0000"/>
                </a:solidFill>
              </a:rPr>
              <a:t>God</a:t>
            </a:r>
            <a:r>
              <a:rPr lang="en-US" sz="2800" dirty="0"/>
              <a:t> said, “Let </a:t>
            </a:r>
            <a:r>
              <a:rPr lang="en-US" sz="2800" b="1" dirty="0">
                <a:solidFill>
                  <a:srgbClr val="FF0000"/>
                </a:solidFill>
              </a:rPr>
              <a:t>us</a:t>
            </a:r>
            <a:r>
              <a:rPr lang="en-US" sz="2800" dirty="0"/>
              <a:t> make </a:t>
            </a:r>
            <a:r>
              <a:rPr lang="en-US" sz="2800" dirty="0" smtClean="0"/>
              <a:t>man</a:t>
            </a:r>
            <a:r>
              <a:rPr lang="en-US" sz="2800" baseline="30000" dirty="0" smtClean="0"/>
              <a:t>[a]</a:t>
            </a:r>
            <a:r>
              <a:rPr lang="en-US" sz="2800" dirty="0" smtClean="0"/>
              <a:t> </a:t>
            </a:r>
            <a:r>
              <a:rPr lang="en-US" sz="2800" dirty="0"/>
              <a:t>in </a:t>
            </a:r>
            <a:r>
              <a:rPr lang="en-US" sz="2800" b="1" dirty="0">
                <a:solidFill>
                  <a:srgbClr val="FF0000"/>
                </a:solidFill>
              </a:rPr>
              <a:t>our</a:t>
            </a:r>
            <a:r>
              <a:rPr lang="en-US" sz="2800" dirty="0"/>
              <a:t> image, after </a:t>
            </a:r>
            <a:r>
              <a:rPr lang="en-US" sz="2800" b="1" dirty="0">
                <a:solidFill>
                  <a:srgbClr val="FF0000"/>
                </a:solidFill>
              </a:rPr>
              <a:t>our</a:t>
            </a:r>
            <a:r>
              <a:rPr lang="en-US" sz="2800" dirty="0"/>
              <a:t> likeness. And let </a:t>
            </a:r>
            <a:r>
              <a:rPr lang="en-US" sz="2800" b="1" dirty="0">
                <a:solidFill>
                  <a:srgbClr val="00B050"/>
                </a:solidFill>
              </a:rPr>
              <a:t>them</a:t>
            </a:r>
            <a:r>
              <a:rPr lang="en-US" sz="2800" dirty="0"/>
              <a:t> have dominion over the fish of the sea and over the birds of the heavens and over the livestock and over all the earth and over every creeping thing that creeps on the earth.”</a:t>
            </a:r>
          </a:p>
          <a:p>
            <a:endParaRPr lang="en-US" sz="2800" baseline="30000" dirty="0" smtClean="0"/>
          </a:p>
          <a:p>
            <a:r>
              <a:rPr lang="en-US" sz="2800" baseline="30000" dirty="0" smtClean="0"/>
              <a:t>27</a:t>
            </a:r>
            <a:r>
              <a:rPr lang="en-US" sz="2800" baseline="30000" dirty="0"/>
              <a:t> </a:t>
            </a:r>
            <a:r>
              <a:rPr lang="en-US" sz="2800" dirty="0"/>
              <a:t>So God created man in his own image,</a:t>
            </a:r>
            <a:br>
              <a:rPr lang="en-US" sz="2800" dirty="0"/>
            </a:br>
            <a:r>
              <a:rPr lang="en-US" sz="2800" dirty="0"/>
              <a:t>    in the image of God he created </a:t>
            </a:r>
            <a:r>
              <a:rPr lang="en-US" sz="2800" b="1" dirty="0" smtClean="0">
                <a:solidFill>
                  <a:srgbClr val="00B050"/>
                </a:solidFill>
              </a:rPr>
              <a:t>him [</a:t>
            </a:r>
            <a:r>
              <a:rPr lang="en-US" sz="2800" b="1" dirty="0" err="1" smtClean="0">
                <a:solidFill>
                  <a:srgbClr val="00B050"/>
                </a:solidFill>
              </a:rPr>
              <a:t>adam</a:t>
            </a:r>
            <a:r>
              <a:rPr lang="en-US" sz="2800" b="1" dirty="0" smtClean="0">
                <a:solidFill>
                  <a:srgbClr val="00B050"/>
                </a:solidFill>
              </a:rPr>
              <a:t>/mankind]</a:t>
            </a:r>
            <a:r>
              <a:rPr lang="en-US" sz="2800" dirty="0" smtClean="0"/>
              <a:t>;</a:t>
            </a:r>
            <a:r>
              <a:rPr lang="en-US" sz="2800" dirty="0"/>
              <a:t/>
            </a:r>
            <a:br>
              <a:rPr lang="en-US" sz="2800" dirty="0"/>
            </a:br>
            <a:r>
              <a:rPr lang="en-US" sz="2800" dirty="0"/>
              <a:t>    </a:t>
            </a:r>
            <a:r>
              <a:rPr lang="en-US" sz="2800" b="1" dirty="0">
                <a:solidFill>
                  <a:srgbClr val="00B050"/>
                </a:solidFill>
              </a:rPr>
              <a:t>male and female </a:t>
            </a:r>
            <a:r>
              <a:rPr lang="en-US" sz="2800" dirty="0"/>
              <a:t>he created </a:t>
            </a:r>
            <a:r>
              <a:rPr lang="en-US" sz="2800" b="1" dirty="0">
                <a:solidFill>
                  <a:srgbClr val="00B050"/>
                </a:solidFill>
              </a:rPr>
              <a:t>them</a:t>
            </a:r>
            <a:r>
              <a:rPr lang="en-US" sz="2800" dirty="0"/>
              <a:t>.</a:t>
            </a:r>
          </a:p>
          <a:p>
            <a:endParaRPr lang="en-US" b="1" dirty="0" smtClean="0"/>
          </a:p>
          <a:p>
            <a:r>
              <a:rPr lang="en-US" b="1" dirty="0" smtClean="0"/>
              <a:t>Footnotes</a:t>
            </a:r>
            <a:r>
              <a:rPr lang="en-US" b="1" dirty="0"/>
              <a:t>:</a:t>
            </a:r>
          </a:p>
          <a:p>
            <a:pPr>
              <a:buFont typeface="+mj-lt"/>
              <a:buAutoNum type="alphaLcPeriod"/>
            </a:pPr>
            <a:r>
              <a:rPr lang="en-US" dirty="0">
                <a:hlinkClick r:id="rId2" tooltip="Go to Genesis 1:26"/>
              </a:rPr>
              <a:t>Genesis 1:26</a:t>
            </a:r>
            <a:r>
              <a:rPr lang="en-US" dirty="0"/>
              <a:t> The Hebrew word for </a:t>
            </a:r>
            <a:r>
              <a:rPr lang="en-US" i="1" dirty="0"/>
              <a:t>man</a:t>
            </a:r>
            <a:r>
              <a:rPr lang="en-US" dirty="0"/>
              <a:t> (</a:t>
            </a:r>
            <a:r>
              <a:rPr lang="en-US" i="1" dirty="0" err="1"/>
              <a:t>adam</a:t>
            </a:r>
            <a:r>
              <a:rPr lang="en-US" dirty="0"/>
              <a:t>) is the generic term for mankind and becomes the proper name </a:t>
            </a:r>
            <a:r>
              <a:rPr lang="en-US" i="1" dirty="0"/>
              <a:t>Adam</a:t>
            </a:r>
            <a:endParaRPr lang="en-US" dirty="0"/>
          </a:p>
        </p:txBody>
      </p:sp>
    </p:spTree>
    <p:extLst>
      <p:ext uri="{BB962C8B-B14F-4D97-AF65-F5344CB8AC3E}">
        <p14:creationId xmlns:p14="http://schemas.microsoft.com/office/powerpoint/2010/main" xmlns="" val="10215927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069"/>
            <a:ext cx="9144000" cy="6001643"/>
          </a:xfrm>
          <a:prstGeom prst="rect">
            <a:avLst/>
          </a:prstGeom>
          <a:solidFill>
            <a:schemeClr val="bg1">
              <a:alpha val="40000"/>
            </a:schemeClr>
          </a:solidFill>
        </p:spPr>
        <p:txBody>
          <a:bodyPr wrap="square" rtlCol="0">
            <a:spAutoFit/>
          </a:bodyPr>
          <a:lstStyle/>
          <a:p>
            <a:pPr marL="285750" indent="-2857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Mankind </a:t>
            </a:r>
            <a:r>
              <a:rPr lang="en-US" sz="3200" dirty="0">
                <a:latin typeface="Tahoma" panose="020B0604030504040204" pitchFamily="34" charset="0"/>
                <a:ea typeface="Tahoma" panose="020B0604030504040204" pitchFamily="34" charset="0"/>
                <a:cs typeface="Tahoma" panose="020B0604030504040204" pitchFamily="34" charset="0"/>
              </a:rPr>
              <a:t>(men and women) were made </a:t>
            </a:r>
            <a:r>
              <a:rPr lang="en-US" sz="3200" b="1" u="sng" dirty="0" smtClean="0">
                <a:latin typeface="Tahoma" panose="020B0604030504040204" pitchFamily="34" charset="0"/>
                <a:ea typeface="Tahoma" panose="020B0604030504040204" pitchFamily="34" charset="0"/>
                <a:cs typeface="Tahoma" panose="020B0604030504040204" pitchFamily="34" charset="0"/>
              </a:rPr>
              <a:t>EQUAL</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in </a:t>
            </a:r>
            <a:r>
              <a:rPr lang="en-US" sz="3200" b="1" u="sng" dirty="0" smtClean="0">
                <a:latin typeface="Tahoma" panose="020B0604030504040204" pitchFamily="34" charset="0"/>
                <a:ea typeface="Tahoma" panose="020B0604030504040204" pitchFamily="34" charset="0"/>
                <a:cs typeface="Tahoma" panose="020B0604030504040204" pitchFamily="34" charset="0"/>
              </a:rPr>
              <a:t>HIS/THEIR</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image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Genesis 1:26-27</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The </a:t>
            </a:r>
            <a:r>
              <a:rPr lang="en-US" sz="3200" dirty="0" smtClean="0">
                <a:latin typeface="Tahoma" panose="020B0604030504040204" pitchFamily="34" charset="0"/>
                <a:ea typeface="Tahoma" panose="020B0604030504040204" pitchFamily="34" charset="0"/>
                <a:cs typeface="Tahoma" panose="020B0604030504040204" pitchFamily="34" charset="0"/>
              </a:rPr>
              <a:t>_________ </a:t>
            </a:r>
            <a:r>
              <a:rPr lang="en-US" sz="3200" dirty="0">
                <a:latin typeface="Tahoma" panose="020B0604030504040204" pitchFamily="34" charset="0"/>
                <a:ea typeface="Tahoma" panose="020B0604030504040204" pitchFamily="34" charset="0"/>
                <a:cs typeface="Tahoma" panose="020B0604030504040204" pitchFamily="34" charset="0"/>
              </a:rPr>
              <a:t>of God are equal but have different roles (John 1:1; Philippians 2:5-8; John 5:19-23</a:t>
            </a:r>
            <a:r>
              <a:rPr lang="en-US" sz="3200" dirty="0" smtClean="0">
                <a:latin typeface="Tahoma" panose="020B0604030504040204" pitchFamily="34" charset="0"/>
                <a:ea typeface="Tahoma" panose="020B0604030504040204" pitchFamily="34" charset="0"/>
                <a:cs typeface="Tahoma" panose="020B0604030504040204" pitchFamily="34" charset="0"/>
              </a:rPr>
              <a:t>)</a:t>
            </a:r>
          </a:p>
          <a:p>
            <a:endParaRPr lang="en-US"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___________ </a:t>
            </a:r>
            <a:r>
              <a:rPr lang="en-US" sz="3200" dirty="0">
                <a:latin typeface="Tahoma" panose="020B0604030504040204" pitchFamily="34" charset="0"/>
                <a:ea typeface="Tahoma" panose="020B0604030504040204" pitchFamily="34" charset="0"/>
                <a:cs typeface="Tahoma" panose="020B0604030504040204" pitchFamily="34" charset="0"/>
              </a:rPr>
              <a:t>is one example of how men and women are equal but different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Ephesians 5:21-32)</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76200"/>
            <a:ext cx="9144000" cy="762000"/>
          </a:xfrm>
          <a:prstGeom prst="rect">
            <a:avLst/>
          </a:prstGeom>
          <a:solidFill>
            <a:srgbClr val="D0D7E6">
              <a:alpha val="54901"/>
            </a:srgbClr>
          </a:solidFill>
          <a:ln w="9525">
            <a:noFill/>
            <a:miter lim="800000"/>
            <a:headEnd/>
            <a:tailEnd/>
          </a:ln>
        </p:spPr>
        <p:txBody>
          <a:bodyPr/>
          <a:lstStyle/>
          <a:p>
            <a:pPr algn="ctr"/>
            <a:r>
              <a:rPr lang="en-US" altLang="zh-TW" sz="2800" b="1" dirty="0" smtClean="0">
                <a:latin typeface="Tahoma" pitchFamily="34" charset="0"/>
                <a:ea typeface="Calibri" pitchFamily="34" charset="0"/>
                <a:cs typeface="Tahoma" pitchFamily="34" charset="0"/>
              </a:rPr>
              <a:t>Man </a:t>
            </a:r>
            <a:r>
              <a:rPr lang="en-US" altLang="zh-TW" sz="2800" b="1" dirty="0">
                <a:latin typeface="Tahoma" pitchFamily="34" charset="0"/>
                <a:ea typeface="Calibri" pitchFamily="34" charset="0"/>
                <a:cs typeface="Tahoma" pitchFamily="34" charset="0"/>
              </a:rPr>
              <a:t>and Woman: Created Equal but </a:t>
            </a:r>
            <a:r>
              <a:rPr lang="en-US" altLang="zh-TW" sz="2800" b="1" dirty="0" smtClean="0">
                <a:latin typeface="Tahoma" pitchFamily="34" charset="0"/>
                <a:ea typeface="Calibri" pitchFamily="34" charset="0"/>
                <a:cs typeface="Tahoma" pitchFamily="34" charset="0"/>
              </a:rPr>
              <a:t>Different</a:t>
            </a:r>
          </a:p>
          <a:p>
            <a:pPr algn="ctr">
              <a:lnSpc>
                <a:spcPct val="90000"/>
              </a:lnSpc>
              <a:spcBef>
                <a:spcPct val="20000"/>
              </a:spcBef>
              <a:buFont typeface="Arial" charset="0"/>
              <a:buNone/>
            </a:pPr>
            <a:endParaRPr lang="en-US" altLang="zh-TW" sz="2800" b="1" dirty="0">
              <a:latin typeface="Tahoma" pitchFamily="34" charset="0"/>
              <a:cs typeface="Tahoma" pitchFamily="34" charset="0"/>
            </a:endParaRPr>
          </a:p>
        </p:txBody>
      </p:sp>
    </p:spTree>
    <p:extLst>
      <p:ext uri="{BB962C8B-B14F-4D97-AF65-F5344CB8AC3E}">
        <p14:creationId xmlns:p14="http://schemas.microsoft.com/office/powerpoint/2010/main" xmlns="" val="39991184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2_Custom Design">
  <a:themeElements>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1_Custom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5_Custom Design">
  <a:themeElements>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1_Custom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1_Custom Design">
  <a:themeElements>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1_Custom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13646</TotalTime>
  <Words>776</Words>
  <Application>Microsoft Office PowerPoint</Application>
  <PresentationFormat>On-screen Show (4:3)</PresentationFormat>
  <Paragraphs>229</Paragraphs>
  <Slides>29</Slides>
  <Notes>0</Notes>
  <HiddenSlides>0</HiddenSlides>
  <MMClips>0</MMClips>
  <ScaleCrop>false</ScaleCrop>
  <HeadingPairs>
    <vt:vector size="4" baseType="variant">
      <vt:variant>
        <vt:lpstr>Theme</vt:lpstr>
      </vt:variant>
      <vt:variant>
        <vt:i4>10</vt:i4>
      </vt:variant>
      <vt:variant>
        <vt:lpstr>Slide Titles</vt:lpstr>
      </vt:variant>
      <vt:variant>
        <vt:i4>29</vt:i4>
      </vt:variant>
    </vt:vector>
  </HeadingPairs>
  <TitlesOfParts>
    <vt:vector size="39" baseType="lpstr">
      <vt:lpstr>1_Custom Design</vt:lpstr>
      <vt:lpstr>5_Custom Design</vt:lpstr>
      <vt:lpstr>7_Custom Design</vt:lpstr>
      <vt:lpstr>135_Custom Design</vt:lpstr>
      <vt:lpstr>13_Custom Design</vt:lpstr>
      <vt:lpstr>14_Custom Design</vt:lpstr>
      <vt:lpstr>131_Custom Design</vt:lpstr>
      <vt:lpstr>3_Custom Design</vt:lpstr>
      <vt:lpstr>2_Custom Design</vt:lpstr>
      <vt:lpstr>132_Custom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glad you’ve come!</dc:title>
  <dc:creator>Lillian Te</dc:creator>
  <cp:lastModifiedBy>~Aimee~</cp:lastModifiedBy>
  <cp:revision>1377</cp:revision>
  <cp:lastPrinted>2014-10-03T18:11:36Z</cp:lastPrinted>
  <dcterms:created xsi:type="dcterms:W3CDTF">2013-11-26T18:02:01Z</dcterms:created>
  <dcterms:modified xsi:type="dcterms:W3CDTF">2015-08-30T20:08:55Z</dcterms:modified>
</cp:coreProperties>
</file>